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8" r:id="rId3"/>
    <p:sldId id="302" r:id="rId4"/>
    <p:sldId id="300" r:id="rId5"/>
    <p:sldId id="291" r:id="rId6"/>
    <p:sldId id="292" r:id="rId7"/>
    <p:sldId id="295" r:id="rId8"/>
    <p:sldId id="304" r:id="rId9"/>
    <p:sldId id="305" r:id="rId10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olerton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DE825-6DAC-4AC2-AD58-B455BB39F17B}" type="datetimeFigureOut">
              <a:rPr lang="en-GB" smtClean="0"/>
              <a:t>13/01/2015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D610E-61D9-4249-8BA8-D50FFA1B0D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5426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7C55F-3A92-4622-A304-CACE3F5FDA34}" type="datetimeFigureOut">
              <a:rPr lang="en-GB" smtClean="0"/>
              <a:t>13/01/2015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4A2D8-24D6-45AD-BACA-9353503397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238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Title page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4700-A0B7-4292-9BB0-F7FC125EEF20}" type="datetimeFigureOut">
              <a:rPr lang="en-GB" smtClean="0"/>
              <a:t>13/01/2015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64A73-3F9E-41A7-98A0-2A071296D902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904" y="404664"/>
            <a:ext cx="1940764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960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4700-A0B7-4292-9BB0-F7FC125EEF20}" type="datetimeFigureOut">
              <a:rPr lang="en-GB" smtClean="0"/>
              <a:t>13/01/2015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64A73-3F9E-41A7-98A0-2A071296D902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67544" y="980728"/>
            <a:ext cx="73448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748953"/>
            <a:ext cx="1249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294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E4700-A0B7-4292-9BB0-F7FC125EEF20}" type="datetimeFigureOut">
              <a:rPr lang="en-GB" smtClean="0"/>
              <a:t>13/01/2015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64A73-3F9E-41A7-98A0-2A071296D90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84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9592" y="1340768"/>
            <a:ext cx="7344816" cy="49685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1628800"/>
            <a:ext cx="6696744" cy="36004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Creation of large flat floor learning space </a:t>
            </a:r>
            <a:br>
              <a:rPr lang="en-GB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</a:rPr>
              <a:t>Workshop 1. 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GB" dirty="0"/>
              <a:t/>
            </a:r>
            <a:br>
              <a:rPr lang="en-GB" dirty="0"/>
            </a:br>
            <a:r>
              <a:rPr lang="en-GB" sz="2000" dirty="0" smtClean="0"/>
              <a:t>Bev Robinson ESS</a:t>
            </a:r>
            <a:br>
              <a:rPr lang="en-GB" sz="2000" dirty="0" smtClean="0"/>
            </a:br>
            <a:r>
              <a:rPr lang="en-GB" sz="2000" dirty="0" smtClean="0"/>
              <a:t>Pam Woolner ECLS</a:t>
            </a:r>
            <a:br>
              <a:rPr lang="en-GB" sz="2000" dirty="0" smtClean="0"/>
            </a:br>
            <a:r>
              <a:rPr lang="en-GB" sz="2000" dirty="0" smtClean="0"/>
              <a:t>Ulrike Thomas ECLS</a:t>
            </a:r>
            <a:br>
              <a:rPr lang="en-GB" sz="2000" dirty="0" smtClean="0"/>
            </a:br>
            <a:r>
              <a:rPr lang="en-GB" sz="2000" dirty="0" smtClean="0"/>
              <a:t>Georgina Robson ESS </a:t>
            </a:r>
            <a:r>
              <a:rPr lang="en-GB" sz="2200" dirty="0" smtClean="0"/>
              <a:t/>
            </a:r>
            <a:br>
              <a:rPr lang="en-GB" sz="2200" dirty="0" smtClean="0"/>
            </a:b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smtClean="0"/>
              <a:t>13</a:t>
            </a:r>
            <a:r>
              <a:rPr lang="en-GB" sz="2700" baseline="30000" dirty="0" smtClean="0"/>
              <a:t>th</a:t>
            </a:r>
            <a:r>
              <a:rPr lang="en-GB" sz="2700" dirty="0" smtClean="0"/>
              <a:t> January 2014 </a:t>
            </a: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271918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493096"/>
          </a:xfrm>
        </p:spPr>
        <p:txBody>
          <a:bodyPr>
            <a:normAutofit fontScale="92500" lnSpcReduction="20000"/>
          </a:bodyPr>
          <a:lstStyle/>
          <a:p>
            <a:r>
              <a:rPr lang="en-GB" sz="2400" dirty="0" smtClean="0"/>
              <a:t>2 workshops </a:t>
            </a:r>
          </a:p>
          <a:p>
            <a:pPr marL="0" indent="0">
              <a:buNone/>
            </a:pPr>
            <a:r>
              <a:rPr lang="en-GB" sz="2400" dirty="0" smtClean="0"/>
              <a:t>13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January 2015 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To consider what we would like and how we could use such a 	space. </a:t>
            </a:r>
          </a:p>
          <a:p>
            <a:pPr marL="0" indent="0">
              <a:buNone/>
            </a:pPr>
            <a:r>
              <a:rPr lang="en-GB" sz="2400" dirty="0" smtClean="0"/>
              <a:t>3</a:t>
            </a:r>
            <a:r>
              <a:rPr lang="en-GB" sz="2400" baseline="30000" dirty="0" smtClean="0"/>
              <a:t>rd</a:t>
            </a:r>
            <a:r>
              <a:rPr lang="en-GB" sz="2400" dirty="0" smtClean="0"/>
              <a:t> February 2015 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Feedback on designs developed following ideas generated in 	the January workshop</a:t>
            </a:r>
          </a:p>
          <a:p>
            <a:pPr marL="0" indent="0">
              <a:buNone/>
            </a:pPr>
            <a:r>
              <a:rPr lang="en-GB" sz="2400" dirty="0" smtClean="0"/>
              <a:t> </a:t>
            </a:r>
          </a:p>
          <a:p>
            <a:r>
              <a:rPr lang="en-GB" sz="2400" dirty="0" smtClean="0"/>
              <a:t>Student consultation 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A workshop open to all students to input into the design 	ideas generated from today’s workshop </a:t>
            </a:r>
          </a:p>
          <a:p>
            <a:pPr marL="0" indent="0">
              <a:buNone/>
            </a:pPr>
            <a:r>
              <a:rPr lang="en-GB" sz="2400" dirty="0" smtClean="0"/>
              <a:t>	A workshop with architectural students to explore the ideas 	and designs from todays workshop.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552" y="260648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Large flat floor learning space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444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00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5600" dirty="0" smtClean="0"/>
              <a:t>13</a:t>
            </a:r>
            <a:r>
              <a:rPr lang="en-GB" sz="5600" baseline="30000" dirty="0" smtClean="0"/>
              <a:t>th</a:t>
            </a:r>
            <a:r>
              <a:rPr lang="en-GB" sz="5600" dirty="0" smtClean="0"/>
              <a:t> January 2015 Workshop Participants </a:t>
            </a:r>
          </a:p>
          <a:p>
            <a:pPr marL="0" indent="0">
              <a:buNone/>
            </a:pPr>
            <a:endParaRPr lang="en-GB" sz="5600" dirty="0" smtClean="0"/>
          </a:p>
          <a:p>
            <a:pPr marL="0" indent="0">
              <a:buNone/>
            </a:pPr>
            <a:r>
              <a:rPr lang="en-GB" sz="5600" dirty="0" smtClean="0"/>
              <a:t>Over 120 people invited to attend today or provide email input </a:t>
            </a:r>
            <a:r>
              <a:rPr lang="en-GB" sz="5600" dirty="0" smtClean="0"/>
              <a:t> -</a:t>
            </a:r>
          </a:p>
          <a:p>
            <a:pPr marL="0" indent="0">
              <a:buNone/>
            </a:pPr>
            <a:r>
              <a:rPr lang="en-GB" sz="5600" dirty="0" smtClean="0"/>
              <a:t>36 responses – 9 academics &amp; 13 </a:t>
            </a:r>
            <a:r>
              <a:rPr lang="en-GB" sz="5600" dirty="0" smtClean="0"/>
              <a:t>professional support staff </a:t>
            </a:r>
            <a:r>
              <a:rPr lang="en-GB" sz="5600" dirty="0" smtClean="0"/>
              <a:t>attending today </a:t>
            </a:r>
            <a:endParaRPr lang="en-GB" sz="5600" dirty="0" smtClean="0"/>
          </a:p>
          <a:p>
            <a:pPr marL="0" indent="0">
              <a:buNone/>
            </a:pPr>
            <a:endParaRPr lang="en-GB" sz="5600" dirty="0" smtClean="0"/>
          </a:p>
          <a:p>
            <a:pPr marL="0" indent="0">
              <a:buNone/>
            </a:pPr>
            <a:r>
              <a:rPr lang="en-GB" sz="5600" dirty="0"/>
              <a:t> </a:t>
            </a:r>
            <a:r>
              <a:rPr lang="en-GB" sz="5600" dirty="0" smtClean="0"/>
              <a:t>Academics who have been involved in/shown an interest in exploring different ways of delivering learning and teaching 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Equate project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Learning and Teaching Conference Keynote session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Director of Excellence in Learning and Teaching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ESS design refurbishment working groups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Word of mouth</a:t>
            </a:r>
          </a:p>
          <a:p>
            <a:pPr marL="0" indent="0">
              <a:buNone/>
            </a:pPr>
            <a:endParaRPr lang="en-GB" sz="5600" dirty="0"/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Libraries 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Conferencing 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Exams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Research institutes 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endParaRPr lang="en-GB" sz="5600" dirty="0" smtClean="0"/>
          </a:p>
          <a:p>
            <a:pPr marL="0" indent="0">
              <a:buNone/>
            </a:pPr>
            <a:r>
              <a:rPr lang="en-GB" sz="5600" dirty="0" smtClean="0"/>
              <a:t>Professional Services  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Estates Planning and Improvements 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NUIT  Audio visual services, computer cluster support team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Estate faculty co-ordinators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Learning Teaching and Development Services </a:t>
            </a:r>
          </a:p>
          <a:p>
            <a:pPr marL="0" indent="0">
              <a:buNone/>
            </a:pPr>
            <a:r>
              <a:rPr lang="en-GB" sz="5600" dirty="0"/>
              <a:t>	</a:t>
            </a:r>
            <a:r>
              <a:rPr lang="en-GB" sz="5600" dirty="0" smtClean="0"/>
              <a:t>Time tabling team </a:t>
            </a:r>
          </a:p>
          <a:p>
            <a:pPr marL="0" indent="0">
              <a:buNone/>
            </a:pPr>
            <a:r>
              <a:rPr lang="en-GB" sz="3500" dirty="0" smtClean="0"/>
              <a:t>	</a:t>
            </a:r>
            <a:r>
              <a:rPr lang="en-GB" sz="3500" dirty="0"/>
              <a:t>	</a:t>
            </a:r>
            <a:endParaRPr lang="en-GB" sz="3500" dirty="0" smtClean="0"/>
          </a:p>
          <a:p>
            <a:pPr marL="0" indent="0">
              <a:buNone/>
            </a:pPr>
            <a:endParaRPr lang="en-GB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539552" y="260648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Large flat floor learning space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19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493096"/>
          </a:xfrm>
        </p:spPr>
        <p:txBody>
          <a:bodyPr>
            <a:normAutofit/>
          </a:bodyPr>
          <a:lstStyle/>
          <a:p>
            <a:r>
              <a:rPr lang="en-GB" sz="2400" dirty="0" smtClean="0"/>
              <a:t>Large room for learning that provides some flexibility for working with large groups of people. i.e. not a fixed rake lecture theatre </a:t>
            </a:r>
          </a:p>
          <a:p>
            <a:r>
              <a:rPr lang="en-GB" sz="2400" dirty="0" smtClean="0"/>
              <a:t>Capacity 150 people plus? </a:t>
            </a:r>
          </a:p>
          <a:p>
            <a:r>
              <a:rPr lang="en-GB" sz="2400" dirty="0" smtClean="0"/>
              <a:t>What could you/would you use this type of space for?</a:t>
            </a:r>
          </a:p>
          <a:p>
            <a:r>
              <a:rPr lang="en-GB" sz="2400" dirty="0" smtClean="0"/>
              <a:t>What do you need in this space to support </a:t>
            </a:r>
            <a:r>
              <a:rPr lang="en-GB" sz="2400" dirty="0" smtClean="0"/>
              <a:t>it? </a:t>
            </a:r>
            <a:endParaRPr lang="en-GB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539552" y="260648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Large flat floor learning space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81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Large flat floor learning space </a:t>
            </a:r>
            <a:endParaRPr lang="en-GB" dirty="0"/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7" y="1772816"/>
            <a:ext cx="7574583" cy="417646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755577" y="602128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Engineering Lab Melbourne University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1052736"/>
            <a:ext cx="504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What/who is it for?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206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Large flat floor learning space </a:t>
            </a:r>
            <a:endParaRPr lang="en-GB" dirty="0"/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916832"/>
            <a:ext cx="7519714" cy="39806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827584" y="5877272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Melbourne University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1008762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Multi use? How adaptable does the space need to be? What else is required to support this? 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73315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>
                <a:solidFill>
                  <a:schemeClr val="accent2">
                    <a:lumMod val="75000"/>
                  </a:schemeClr>
                </a:solidFill>
              </a:rPr>
              <a:t>Large flat floor learning space </a:t>
            </a:r>
            <a:endParaRPr lang="en-GB" sz="2800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600564"/>
            <a:ext cx="4104456" cy="263961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AutoShape 7" descr="data:image/jpeg;base64,/9j/4AAQSkZJRgABAQAAAQABAAD/2wCEAAkGBxQTEhQUEhQWFRUXFxcYGBcYGBgXFxsdHBwWHBwcFxgcHCggGBwlHBcYIjEhJSkrLi4uFx8zODUsNygtLisBCgoKBQUFDgUFDisZExkrKysrKysrKysrKysrKysrKysrKysrKysrKysrKysrKysrKysrKysrKysrKysrKysrK//AABEIAL0BCwMBIgACEQEDEQH/xAAcAAABBAMBAAAAAAAAAAAAAAAGAAQFBwECAwj/xABFEAACAQIDBQUFBQcCBAYDAAABAgMAEQQSIQUGMUFREyJhcZEHMoGhsRQjQlLBM2JygtHh8CSSFUOi8VODk7LC0jSjs//EABQBAQAAAAAAAAAAAAAAAAAAAAD/xAAUEQEAAAAAAAAAAAAAAAAAAAAA/9oADAMBAAIRAxEAPwCdw7FsBtCP8UWLLLrYi6xsCDyN81Bnsh24YsVJmJYNEcy310dL29b/ACNHh2TkbEujaTqA6EaZl91geWhIPnVeblLHhsRKJ+4WQojkd0d4HvHiAcvGgtfGFWfMpurLcEc/86VmEUz2XhyAQRpe45j4cjw5VKRR0HWFKexpXOFBTtFoN40pyqVoldqDm6UymhqTrhIlBDzYcdBTKaAdB8qmpEplLEPCgiXww6D5VomHUcALfCpF0HhWgQXoOMeHHSnUeGHQfKukajwpzEnlQc4MKvICnBgHhXWICtwaBm0AprLFxqUcCmsy0EPPFUbiYam5lqNxK0HDZkYAHDgPoKn8MulRWz10Hw+lT+Gj0oO8SU4VKxGtOFWgwqVuq1mlQKlSpUCpUqVAqVKlQDDQcf8AP840Pba3bjluQMrdQNL+I/Wiu+prlMotQccFhvu0NvzX9TUfvZtT7HhXmABYEKgPAsb2+hPwp3idsR4aOLtAbPIyAi2hsCL3Pjbzoe9tKD/hynpPHbxusg+PGgDMDvJicViF/wBXLGWJ/ZsAgsOSEWIuOdW7u39q1XENFIoUZZU0YnmGTgNOY51R26WywHhmWQEm+ZODLa9zqLMp0878qt/c6SXtirzkoVPZRZRYhbBixA0IYjS/CgMlFb2rNqVBi1YZa3tSoGrpTaSKpIitHjvQRDRVyMVSbw1wMdA3jSnCCt1jrfLQYQ1tf/NaVq2tQc2am8tOXrhJQR84qOxC1LyrUfiFoNMCug+H0qeww0qIwS1N4egcxiuq1qlb0CpUqVAqVKlQKlSpUCpUqVANRG7kdf71iY20NaxNaQeX0rXFyXt5UA1v2hbCA80mDD/aW/8AhQ1v/vuuIh+ywqrKwXPI2pzDiIweHTNx6U/9p21hFgyg9+SVQPIK+b5G3xqnlJJvQHm7Kdvh7R92aFhp1D6BvAcj0tVsbk7EnhklbE2Zh3UcNcFb30HL3R6mqT3SxTJiIyhsXIQ+OYgG99La318a9B7C2gssEbqTa1u8RcFSVKsRpcFSPhQTd6VMpMei21uWIAC94nW2gHLxp2HoN71isZqQNBmleme1Npx4dDJK1l8rk+VROw98cNinyRllbkHGXN5a0BA1cyK3aTmaHdp74QRgZD23eykoy5Qehbr5UE/krFM9jbYjxCkpoVsGU2uL3tf0PpT80HO3hSresUGjeVcJBTplrhKKBjKKZOykkAqSOIBBI8wOFddr3MbhSQSrAEaEG3EHlaqn2NhXhxkLRPmYuVdbmwW1nzEjva39BQWxhhUtBULh5e9bxqagNA6Q1vWiVvQKlSpUCvSpUqBXrGatqxQYzVmlSoAfEYnK1+oYCkZrgeX6n+tRW0pdIh4D9ad4Vr28qCuPbG/ew63/APEP/wDMfqaAY24XBPlRv7YWvJhieYk+qUDRt/nlQSGAmIc5TqLMvmPpRzgNtNKsuEhcBHkGJJvrZow8sQtzEzXI6A1XRlJtbTS1SOwcQ8WJhZLlg40UFjY6HQDXQnhQXnuRigwCWCmMWNgdV/DqDYAG9xaxo4SQUIbrbKOFilv35SW735rXKC3LU2qY2ftJJVUqwuQCRzHEajiNQeNBNCSsdrXCJGPAetdjhdOOvyoB/fTZhxUGVWyspzC/A9V48+VVBtDGiGfDmFyHvckixUciVGunzq8tphI0LSSonQuQB8OtebtuG2LxPEDtZNLEW7x5EXAoL923JHjMC5ScCNlBZ1PFVIMim2ouoII40DYjZOHSLsQW7oDB87ZCzD8ut/w6eJpju9EkCYRMQZB2wmnbJcMNFKDwzKFH81dJcM+RuEZdzJlFycliqCRjcqQpGnE8dOQO9ydoSYKHGTTIyi8calgbMy9pe35gL6mm8G/WK7UsJw1xfIy/dnoFHEfCifZO1YOxWFhnSwXvjjprfp8OFBe8O7DQFStil+6w4aljyPEC/pQW9u/tcYmFZMuU8GW/utzHlXTae1ocOoaaRUB4X4nyUan4UM7jdosedlORrXJBBvwuOo8RQZvpgZy8koV3UTy55LggRi2TKL6AajzBoLa2ZtSLEJnhdXHO3EeYOopy4ql/Z7tbsscArlo5VyniBfiLg8GBvbrerh+0g6Ai/S4v6UENt2VgVCsQtnLBCvaE6ZQFIJtbMTYX7ooC3R2ioxTv2YMiqxuTzvoWNuQY8OJtRfvrftIES+YhswChnJewVUHD8L3J0FgTQ/BufNgf9TJJHItjnUqWK3II14EX42A4igktk7aeYmRzxc3HTXgPKjqE91T1FVeTHAHmjlAjlu5B1USH3lFhmAtr8KP92sd2uGic/iQG9BKTYlY1zuwVRzJsP+9QeF36wbuFEhGZsoZlKqTy7x0AOmviKiN+8AmIRXSUpIBkXjl73O1tGA5+J86p3aq9nK0ZYsQT3uF/5SefUUHp6gje/f8AXCv2USCSQe8WJCjw0HePpXf2a7efFYW7m7IQh0I/CDr1OvEUE744L7RPK11ChmtoVe41II4NrQTeyvamCyrPEoUkAujHTxKkaj40Z7d3lw+FCmVtWF1VRdiOvgPE15txBJF9UPAqQRRBtLarStdwxlRoo3jvfuIoAI04E5j50F37t7z4fGhuxJzL7yNowB4G3MG3EVNW86ondsnDSriYZAVGcEHQgG+jLxK3tw6VZuwN+8LiIe0z5Cps6EMSD4WHe+FAU28axY/5aobCb04eQ6MR4spA/tUmYw3eBJB6HT4WNBVOLl93zH60+G0o4gGdsoGhOptfrpUJj5NQo6r9aO9hYdYoQWALvaw634D40FO+2XHxSSYRYSSBCzG4K++1hcHW/cPyqvY5fCiH2kYvtdpYps1wJMgPggC6eFwfWhyNdaB5E96KNyMKGxqd7JlDtcC/AaAAcTcjTzoYw63NFu4+IRZZUa2aRO6Sehvb4/pQW1gNqkITICQvAnuPbqAxFv7ms7DxuGgxshBURzqHLGxAk6cbILBj5ty51btnC9nGrjVbkOLa8SBr00+lRpxzqsZCjJIHjI/CRcHTxGYetBe22/aHhYLgN2jD8K6m/jyHkbUHbT9pWLm7sCLAv5rZ5Pn3V9DQNhMJrYcKkliC2saBTpJIwkmkZ345nYsR5X4DyrSbcyZ3aR8Rh2R2uzJJnk1/LFYEknlcWpxbr4/Cne7O1Y8Fh88pZ5HYMUKRsoF+hQsDl5g63FASNgJnxaOqqYBFlU3sdRoch1BUACx4EaXtTXbqiJlGpbixbifd1YX6cvDSibZG+uzsUTljZRYENLCUQ+AcjLceJFBW8e0cPFjJ3WLEzxsoVexVSiGwLZGzdeB5BiKBtiGCRhb31Gg4cbept86tHZeyVkwmH7fgoD5fPVQfIEVX2xdq7NxRyTrNDa4BYhVA4d8gce9a5vw1Iozl2zHhykP2iyqi5c6tZltZWWRVIbQcPCgL2UBbe6AOWlh/aqN3m26kMjwLns4DM7kM41J1souTe4GnGi7fD2lwCF48GwmlYMtwD2aA3GZmNgw8AaqHbYdGZ5iTLIM2uh5gXHL3eHlQdUxwVy0cbFOIzMFP8QA59Be1XRukr5UeXvO2pUMpyaHKWJN7nud3kTVCxFmKgXLHQAfID0qz91cWImgTF4fsm7J2jmUvmYqOB7MkMSoOmUnSgtVljGacqA4TVuLZRc208z61XO1vaAJT90ubDKoEqyKO+WJAC62Nxrf92nZ9osBglighl7sTZWIAUH3QWDWYd5uGXkaq3G7xRxSscPr2qgyRuoaNW4kL1sxbhoL86Ai2g/ZmQSd/DyhmRUIBHAqyA+6wJC/Cn2w9+W7IQMMqhSmfUuBwvpztztVdvtIP33J1JJ04km5Og01vXNtoRmxBII4+NBa+8e11jizmfOpuwVct9Bopa114870IQbKGIRZMUezJBIGufXmeJIGnpem272IWXKhGZhpEp0XNcWLE9L3vy1oknxGRMhC5lABYA2J8+fOgJNi7WhweCywM1olJ71znbjq3C5PlVbbx75yNKzILBiTbjqfGpnBbRieObDySFe0OjBc3fCswHW18t7a60G7R2dLGmc2K395SCLfUUDh9rGR4mZVfL3srggcr2I61L7T2skgaSNCkwN7K2hGvC/IX4UGxve/D6V0bEnhwNASttIGPtyMmZGBAa97aaGw43U25a1Nbn7DxD4HMjKc7ZkAIIC2b3xyuw4XJGXlQ/tgSfYsOhhkQtJYFkKhjZgBdhbUmrJ2dOuDhhwRZZJUAR+zcEK+pswNmW44aWubUAhgsc4Yq2VTdltqSTqCRr1/Su523iV0DtYaCxa3yrjtvZLducnvavIAdF/odaTd3utG5YcTa2vPlQFOytkmR87e6Dr49B62op2apzySyG6xAhRyuAC5HkO6P5q7bSkXCYckcR3U8XOgPwvem+CiEmHaEkjPGyFhxGYEEj1JoPL2LnMjs7cXZnPmxJP1rUCirfTcPEYBycplg/DMo0t0kA9xh46G4saFVoH2DB18qItkbrieFJjKyHMwsACLA8b3FjQ/huHpU9GMeqCNDkQXsO5pcknkTxJoDrYmwJ8XCxiijYK7RlpHBJyW1IJvfr41C7/bu4jBw4d5xGF7XIoRy2ti2oygDRTwNFHsWxjqZ4pDq7A/z2Nz8QpP8tOPaxg55o1XIXRZMwAFzfK4vprzoA9AV4da3J6/SpfBbm4+aJJEjQKwuMzhGseqnUeRpwu4G0PyRj/zBQDjSWU3qwsF7MMLNGkrSz3kRXPeSwzAHTu+NQEm4eOUXMaMegkX9bVbOw8M0eHhje2ZI0VrcLgAGgo/frYWKwTgOxbDnuxyKLKAB7rD8DacOB5dKh93I52xMaQBXI7+t7AA3btRY3XlwPIV6QxmESVGjkRXRhZlYXUjoRQDiNyUwSzvApkjkNyp7zIB+EcyoNzfj6A0E5FsGDF4TJIkYzghjGoSxvrlPHlz486h8FswbHbSWZ8O68G7yIQRyv3PPgfDiYvdff/D4WMwyrM1pJCGVQy2Jva+a/GpXGe0nDOAEhxD+GRR/7nFANbzbST7RJ9kgQZlErTJGM18tyFPBpNOI4XGl9TWkWzpcTI00jDID33JJCrqRc2udAfGrYxm62F2nlmhheJlUKbaMp4i1myg+VQ7+zjGYZ88JbEI1w8TZVzK3vfitfQWPgKAXwWz4S4dJe0hf7mQ2KPGZNFYjiFvxI8anp9lYhpV7yRogtCytcKeqqOVgbk28a67K3AxWHmk+6keN1yi2UWW4YZjf3xawtzN6jTu/jI0F8JOHR7giJmvqSCCg5aUErtPDPICqzEhVVmPZLF2pHEA3uddQp6nWq62xhmjlZJEKkcQRY9QADw43qx48VOhfDvEGzqTmeOQIpynugOLj1OtDGL7OSGaXFOxlLII9DdrCza8ANAL/ALtAGx4i36f3rtFOWWxAI+FdMYgucoul9LixtyuBwNc41Ggte3P/ADnQSOypSzoqkXJGvDL59KuFNxJpsoxOKRUUcI7szW53ICg69DVcbpTQxYmJ5UDLmAe5PunQnzHH4VeUe8uzb2E+HuOTMoI/3UAbtiPC4fDnCwiKVB39Dmmzgi0jE2BN7XFxpe1uFCONQRwMiorOQb6AjXhxHLrzq3tudjLhMQIhE4MbDuGM6204G/G1UJtTFssjxXBZTY5Wza9Mw4kc6CHx2yWjQObcNRcXB5iw5DrXHZc6pNE7jMqMrFSbZrEG1/E0QYaDMhzC5I10ubUT7jbPEQYxJEzZrlmRnbLpaxzi1+QIudOtAXQbBxuJCTSYoiKURuIjGGyBgGKshAAAJsGvwoT9pDEYmy9w5wc1iouCp9/mR8rCizfLaMskaRLIsZ943YR3K5bWYtZCDwBIzX090iq9gdgzh2U2bvv/APkRtm/8SMHM4BW3ape1rctAk8NtMZyhZDJL3mZ2yJZRombl1PU2p2doYbX/AFEI1OgXEOB4Zil286ZS4YogeOOUKSCWR4p4LAGzBGAJtcsqNre1+FPu1xnL/iIHLWNNP4b93yoDneYdohf8KaJ66n4n/Naxu2e6L+NSG3ovuyo4AVGbucT4UGntFUPsrFhtPu2It1VhbXzUV5oVONq9K+0Jc+HGHU2M5fh0CszfrXm/Ba+lB3gUgXq/8Fu2ksUUlhZ40b1UH9aoaT3fiK9G+zeftdm4VuYTIfNGZP8A40Efht2Fw7HERZs8ffyggBit9CPLMNfzGsY72jQmATrhMVkJsrskQjzai1855huR900ZSp3X/hP0NVHiADsHBDmcRJ8mxP8AagJot+cXJfssFOfd0uhAzAEXtGbXGupFd5t5NpIuZ4IIxpftJRpfqEFV7iXxEc06YNXmjDm7AO5ABZEz5RxKoLG30rUYTac2n2eb/wBKQfNtKA3TejanaSL2MDlVVr37gBv7pLLc91r8+7TCbfraGcKJMOAUz5lja1uFgWJzG/w146Vy2BsvGGOYFnDx3DrdQVOXNa3M2IqCxex2U4Z8Nmn+0xmQRsuZsyWEo0494E2FBI4LfLHzMwfFmMZWy5Y4Rdrd0XKcCedNsXvHijCGbFz5ySoGfILgn8qjSwvxqAaVu3ZZY2gZhYKyMtifd0bWxPrT7HbLcx9qTYRaFCrXu1uvmLi1xp1oHuNwYiw7SsC33Yk7Qk95msbW4e8bHnreo7FYoKkTIxZZEzXtbXMwIAOulqlPtMibOusYlRnIZGBdfeS2gBIvdjcc61jxMCpEPs5WSLUR9pdFYktZtLmxPAc7jlQd92trT4dhJnyK3EXJNtbEpa3rra9FUftGm1PZREAE+84YkctFsPnQ/uttQw42BmRmjkSRXZVLBCTHlZui3Hzow3gi2ZjGXt2LNErupjLqbaEqFX9oe6O7Y0EdiPahIq5vsoa9rBZGJN+gycqCt7t6sW0izBpsOroCUzOFVrkZdedgPO9WPuzuXgiExWGedkk+8UM917wPFSt146jwotODtxCOOjKLj4/2oKF2DvLiGcDEYiRomDXBZmWwHvEcgD9KGNsTiUtGrZggYqw4WuSyj6+vWvSm1dp4eJGXE2iRgVOYDKwOlrrx41UyjY2Hd7RNic5sDeQEA8AgIAvy5k0HLbW6IxWAwuKwa3kaCFZYwQL9xQWH71xr10rbdncGF4FbErMsxZ7pmVQqgkKzEA2BFuZJ1qG2nvFJhpQuCEsMIXKsU41vc3HAG3Tp8ajH3txisxWd1ublQbrfTk16Cwm9m2Gy5xJKliNLhhxGhuARpfWu0Wz1xbGWHDQyIHv2j5Quh5aEseHLnVcba30xWIhEEpBAOY5FIZugaxseN7W10on2Gj4PDWkGZms5UfgNjZr8b97joOVAXYzGmM5QsSdndrRe5cC/JQGNtNeGtVN9gGZpmbKqm7E8C7i+VQDqeduhFGWLxbJhrnWWVWIzcQtiWJt0BHxYUMYDY32qYoynskNywbQ3tYDjqdB5DpQSODgBUNGLi2YPlFmFi2oNx/yzYHLzNxRzuZgRGGJCnNYZToLWtz1B0oXk2asZEWHZkdtbLYoBzZwR3dNNLE/CiXB7SSFQNAFA/wAAoCHauEgdbLFMgVQl40hZLcQDHISDYk2OW+p61W82xmw7yPnkOYgB5YJY+zUAkntYlIia+ncuOoolbfM5rBXjU6F1ZQ1vAFSL+dC/tB3mEjxRRSSyRRnOzSMQzObgroBoF0Fh+M0DDamHzqX7KFgCLSsJCWuLXHYNkJ04lVPhfSurQwXP3WBPj2uLHyvpW8E18kk8cTMUVoo0X70IGdGMcxOYyqVDBCWrU7cPKbDyDkztio3P8SDRSOBt0oLm2sLqag9jGxPW5qe2iNPhQzhHyyG+ljeg3xP320GH4YMO/wDucWB9C/yrzlg1toen6CvRu5h7QYufm8hW/gi/QMzeledIveJv119PrQOQSVIb1r09uPstcNgcNEDmtGCSOBL99iPixry67EHX4V6I9lm0zJsyDMdUMkfwV2y/9JWgMZ17rW6H6VS2NJGxsADp99iPk0v9auI4sc7VVu9GVNnQwgHuyTkG1x+2fQnlfN8qAm9muG7KfGxfk+zL/wDrJPzJo8koJ3WOXF7Qf8xwxH/pH+tEz4+woGOyMIRicbcaO8TDXrGFPlqtA+7WCOfZ41HZYjGwt4d13+FGGFxxGJluwCukZUWtqM99fEEcelRkTmF2OXuri2kawC5VljOv73ebjQdNubrdrill7LOAFBcOA9gb6A8ToAOHGhTaJCYLFRqZiI5ArGTLa+ZVy3Bvfu+PDjVg43Hv2Uhw5V5cp7NWuFJ5ZjyFVhj9m4/GyyRlQZEYNIgkXs0J90jUZtDoQKCJheYwyRwSMpIDHKbHKtixA5kKDwpvBsDGTBTBFlS37SRsi2F+Z1OoN9KNN0txsTBig8wXsgrDQ3LFhazD8upok3k3XLRf6eJC110AVe7z4kAUFfxYJysffy2SzZeBPh86w+wxK6ZZZM6m4yDvfI3ojn9nOKlZS06xroclided7WDVIbN9mXZyrIcU+ZTcFBl/WgiN0sW0p7BcZPhpFZgMpRkc3N+66EBidbDjrUnidv4rDYp4JsdGFWMMHmgBuxAIU9mV6nX92gXbyrhpC2YmXM2g43vzPzPShzaO0HkLM7ljoLk3105n0oLU2/v/ABsgiPaSsLZpIIozC1xqv3rk5bnjYHShraeIw7SwSRYaPtgytcOY4x3hYugOjAgX/DY60FbPkDSxo75EZ1DP+UEgE/CrR2zujDCE7LtWia33wkzXuNQyhSCNAdLHzoIregfaMNYZTOJQW7xYc82VyL253FRuA3BzKskknbXF8sFgp/8AMf8ARTRThNzZUAVcRBaQF1cI7WA4m2lhw5052T7OcXBnUYqNkc5rhXTKedluQQeOhGtAKSYHDRjNhkEci3WRXJMo8QWJ4dBofDlD4SQzzpEb+8c1tUsup4nS9qOds+zLFklo50mY294GNl+N2zgaW4Ea8aF9t7IOzEyyk/aZswDD3Ah45TYAn49OFBFbyY5ppXyXygiNLcSAe9bpc6+NhU62MiwEa4dF7TEEZnANlQkcXPHyA1sOV6GcBH2biSI5ivuhrMAwvlYjnbjbratYY3jYuQXJJLMdTrzJoCiPaYjjLnvSHUnmzePQDkOVMcJO0qZmOrG/hfpYcKi5cYHFwKl8FDaKP8rqCNeB8OlB3jCkWIHl/TpUrh8NHCRIoRpWALNIocqdbhFYZQLW1teoVWN7N7y2v4jkbVGbU2qQ5BNunjboR9KC18FtzZs3dnw8KNxs0SZb+DgW9bVNJsfAuAxwuGNxxAjI6aGqDTad72DMedtPUmuP/HANLfWg9GYteNAe2sV2QmJ8v6/In0o8xfCqz3y70kcI/wCY4B9QPoT6UBbupEY8BGDoxjLt5vdj82rzThNdOor01HN3COHdIHpXmPC6Nb4elA/N8tjytVn+yfa+WCeEn3XDjycAfVPnVWKjs2VVJJtZQCSfICiLB7nYthmf7lTYEH3/AE5etBbe0NsFAbcaGtvEHBrYcHufNmufUmugiIjVSSxVQCTxNgONaYrClsJMSQqjKylrgNZtQPHQ0BZu7iO/LnUgMsWp/gtcfGppwL5G948DfTw9aZ4NMqItrgxxkGwvwFz53qS7K4seI4G3LoaCJkwOdjmuHQaHw10NcY2fvK7Fla1gbd2wI0tyN6nChLXPSmz4O5v40Ebh7obcq57sTldq4ocnijb0EY/rUtisHcacaj9mYC2KaW5DdmEK26EG9/KwoDulXDCS3FcsXtWCP35UXS9iwvbrageUG7/b2jCr2UTASsLs2h7NetvznkD4moje72iWQphNCdDIbXA55V5HxPpVQbWxzNoWLMx11JJv8yT6mg1xm0O0dnJJ4heZtzJJ5k6k1GzOSLD+1WDjt31wWyS0qf6rENGpuusaEh8inrZRm6nTgKAJTZSfGgbx3JyWuSdAON/CjrY28M+DiMOftARqjC6qf3eZI63qOhwS4ZAxAMzRhj1jLDh4HX4VFNiDl1F+tAWbP39xETAgAi4zKbm4HK5Oh8rVY0G9Oy3iSV8QIWYXKB3VweYKr/SqJMvr9fPx8ax23+c6C48Xv3h0YfY8Y8h1vFMHCkaao7oLMOnA/ChjFbSixCGOQysrX0kdWYMfxKwAKnwGlAgcHQitkYrqhv4HUUBTsXd907VVySAEZCGAJGp4GwvqNPGukkmQ2dCp8RauG6O0mUOzjICFVTwvlvfXnrbpx4VJ4zaClwW/EMqm2gPj0oIDG4AOQ0JGYkAjgNdKnXjVUERF1HDXX4el6zJHh2ushs4UAHMw5nW9+Nj8qbTMH7uYOBoG4MfBv3hf43FA2xM9u/0Ui54npehEwksL821sfjp0qY2viCqheet/IGw/U1yaMBYepuT6Gg4XyrlU+fnTNm1/tTnE4jMx5W7o8l5/OuFx0oPTuL4VWWOHa7TtfSFSR52UfVz6VaGJIAJPAAk+XOqx3QQyzYqfqyqPiS5+qj4UE/iZiF0HKvPO0cI0E7qQxysdcpF/EXr019juKxhtiIxOZQeugNBQO6e1VimWYkhozdAApubEENdhoQTVjbC31OKm7J4ACb2ZLkaa98XIA8QasqLd7Cn3sPFfqY0J/wDbXf8A4ei3CRoo/dUL9BQDM+yEcsEGVhfunUHU+6aZYaDIzRTD7trEZtQpFuPLKQKMZMH6VpNghIMrqGW3Ai4PmDQNsArKMoIty4W+FP1hJrvFhgLACw8OHwp2iUDKPDVv9m+tPgtZtQR7QE03j2WRL2mY2y5clhY+JPH/ALVMWpZaCF3h2U82Hkjhfs3NiG1tcG9m8DwNU/LujtNZCv2d2J0urr2Z+JawH9KvrLWRQUzB7Lsa7IJZI41PvFDmZRzAuLE/KjPYvs3weGlEwV5HX3TIwYKdNVUAC/ib0Z1rnB4EEf040FP+2dpBJCG/Z5WK9Mw0bzPeHrVe7IiEQM8i3sLxqebX0Yjp062qw/avtSGaeFVYSCFZM1jdMzGMgEjRvd1Hwqt9qYguRcnU36D0oMYzGMRmPeZ2J/qfU/Kmb5jxsPX+tOsUvesBoqhR4k6n/PGuEuvD4+dA1OYcda7R2bh/esiJmBKqSBxPKtW2dLowRteBFA4w8EhvkVm/hUt62FOo9l4phph5z5RSf/Wlsfb+Jwjns5JIm0vlOh6Z04N5kV6D3M28cRgY55pELEEuV0AsSNRfThx4UFEYPdDHuyhcNiAPFWQD/dap7Bbh7UPdMByEj35Ixbx94mr7VrgEHjr1HwrYCgppfZpjiQS0IPi7H1AXWnGJ9l2JVJGSWNmK6RgHXno7cCOWnKrepUHnDae5G0nc/wCkl5d4GMi/W2frc1I7z7tyd04fAYlLKQ3dZgfdAKgXI53q/qhdt7SxMRvDhROtuIlysP5MmvwJoPM8+AkiH3iOpuSc6Mh1/iApvVz4n2pXPZy4LXUFXY206gpaoSbbmAYlm2TFc6mzW+QW1BYm+OJ7PCTNzKhR/OQv0Jod9nuGP2ONz/zS7/Ascv8A0qtb+2CZhhlRfxE+tsqj1a/8pon2Ps8RQRRAe4iL/tFj870DmGIC2l9OHKnMEevS9dY4+B8K6qlBqI6yyV1FKgb9lWeyrvSoNVStqzWbUGLUrVmlQYFYrasUGKG9p74RRs6KC7I2VrG1ja+tElA29O4ZmkafCydlKxuyknKx8+XpQRW1faS50iRU11Y98214Dhe9tbHyqvtubcmaKZEZljLZyFJAJJBYlVstiSSancRuvtMNYwZz+YBSPXh60wx27eLgAeZOzBNhdl42ubWPQcKAQwmKvGVvqPpytWsjDOL8AL1I43DD8LA66ldefDQcT041t/wBzG2IfuxIR74KlmvoqDnra5Olr0EfLISQCToCbdCxuR9PSm7H+4rsxu3rWsaEsABckgAc9TQEENsiCwAyjTXoPEVpKwC5ejHhw48qdYXdbFuf2TqOraW9a5YHCGQHKb5dD+h8jegapAjkZ1JA4gGxt+74/Wi7ZeOiwCh8PJKC3e7NrG4PMrckX8ahE2UwINOdmJh/tJOL/YgkkXC5jyBJI056G+lBZ26W+eGmXLcRtzU6KCeg/CPl0ot+0L+aqpx02ymjf7PFCsmVgsgla6tY2PdvztzqF2DvFiY1JSVgACdLEaC+qkFflQXmJQeF/Q/0rbNVQx+0/EqpZ1jIHElbfRtfSumzvajPPfIkS2KjVW56X9//AC1BbRNaPMB1qBOzMa/7TGBB0hhVT/ucsflUngcGIkCgs3ElnYsxJ4kk8aAc9oOysNPh2eXMjpqkijvAnQAi/eFyNPmKpF8BOD+0/wCo/wBK9EbwrfDTWQORGxCkXBIFxp51QE8hZi1gLngL2Hl4UFn7dxQxG04sI65o7qf4Wi+8zetgaPxFVa7kjttqzSPxWJyPN3Fz6aVaIoNVWtqVKgVZArNKgxalas0qBUqVKgVKsGsigVYFZpUGLUjWawaDFQG9+7n22NU7VoirXzKATwsRrwqfpUAbsL2fwYc52eWd7WBka4X+FRoKCvbFi1VocKgsFHaMB1Nwo9Mx+Iq5mrzXvvi2lx+IZ9fvGA8At0AHwWggWbWp32fYQzbQw62uFYufJAWv6gD4ihl30Pgasb2FYcNi5XPFYSB/M8YNAYe0HbQw8LRKfvZQR4qpuGPhcEj51XG6Wx8ViJgcKgspAd3OWO3ME27xtc2Fz9aIPaVg8+1UizFRKkIva+W5y/HrVm7LwUeGjSKFcqILAc/Ek8yTqTQV3j8I0Tski2YH4eBHUHrQBveDlUdZG+QP9avHeuJZYSxWzxgkN4aXU9R9PWqR3yPehX8zN82Rf1oI7YjxKH7RmW66WFxepnc8/czAEmxNr35qKZx7Cv8AjHEj3D1P71Te7uzOzMgzXDDUZbcm8TQCGIxbtdWYlcx05aE2qc3NezSA9Fb0P96dYLYCTSMGYhWu2gFxluNCet+nKrH3Y3FwaahHLEZSWkbw5Cw4jpQWVG1wD4UmWmQmZRYWsNOFZ+0t1+VBB7+7YGGwkmoDyAog8SLE+QFU1g548g4VcW3sJFIRJLGkjC4UsL2HQX0HpSg2PhmUEwR6/uj+lB//2Q=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499992" y="6240180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7030A0"/>
                </a:solidFill>
              </a:rPr>
              <a:t>Bright or calming </a:t>
            </a:r>
            <a:endParaRPr lang="en-GB" sz="2400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1781" y="3501008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</a:rPr>
              <a:t>Daylight or no daylight </a:t>
            </a: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1781" y="4797152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chemeClr val="accent6">
                    <a:lumMod val="75000"/>
                  </a:schemeClr>
                </a:solidFill>
              </a:rPr>
              <a:t>Warm</a:t>
            </a:r>
            <a:r>
              <a:rPr lang="en-GB" sz="4000" b="1" dirty="0" smtClean="0"/>
              <a:t> or </a:t>
            </a:r>
            <a:r>
              <a:rPr lang="en-GB" sz="40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cool </a:t>
            </a:r>
            <a:endParaRPr lang="en-GB" sz="40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96752"/>
            <a:ext cx="6416675" cy="21431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9099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4930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2400" dirty="0" smtClean="0"/>
              <a:t>In groups and using the materials provided generate two or three room layouts to demonstrate how a large flat floor teaching room could be used by yourselves, your school, your faculty, the University.  </a:t>
            </a:r>
          </a:p>
          <a:p>
            <a:endParaRPr lang="en-GB" sz="2400" dirty="0"/>
          </a:p>
          <a:p>
            <a:r>
              <a:rPr lang="en-GB" sz="2400" dirty="0" smtClean="0"/>
              <a:t>What do we want to do in there? </a:t>
            </a:r>
          </a:p>
          <a:p>
            <a:r>
              <a:rPr lang="en-GB" sz="2400" dirty="0" smtClean="0"/>
              <a:t>Who is for? Primary users. </a:t>
            </a:r>
          </a:p>
          <a:p>
            <a:r>
              <a:rPr lang="en-GB" sz="2400" dirty="0" smtClean="0"/>
              <a:t>What would we need? </a:t>
            </a:r>
          </a:p>
          <a:p>
            <a:r>
              <a:rPr lang="en-GB" sz="2400" dirty="0" smtClean="0"/>
              <a:t>What furniture? </a:t>
            </a:r>
          </a:p>
          <a:p>
            <a:r>
              <a:rPr lang="en-GB" sz="2400" dirty="0" smtClean="0"/>
              <a:t>What technology? </a:t>
            </a:r>
          </a:p>
          <a:p>
            <a:r>
              <a:rPr lang="en-GB" sz="2400" dirty="0" smtClean="0"/>
              <a:t>What environment – daylight, ventilation, heating, acoustics</a:t>
            </a:r>
            <a:endParaRPr lang="en-GB" sz="2400" dirty="0"/>
          </a:p>
          <a:p>
            <a:r>
              <a:rPr lang="en-GB" sz="2400" dirty="0" smtClean="0"/>
              <a:t>What support spaces might we need? –storage? </a:t>
            </a:r>
          </a:p>
          <a:p>
            <a:r>
              <a:rPr lang="en-GB" sz="2400" dirty="0" smtClean="0"/>
              <a:t>What resource/support would the space need? </a:t>
            </a:r>
          </a:p>
          <a:p>
            <a:r>
              <a:rPr lang="en-GB" sz="2400" dirty="0" smtClean="0"/>
              <a:t>Have you seen any spaces anywhere that provide and example of what would be good? </a:t>
            </a:r>
          </a:p>
          <a:p>
            <a:endParaRPr lang="en-GB" sz="2400" dirty="0" smtClean="0"/>
          </a:p>
          <a:p>
            <a:pPr marL="0" indent="0">
              <a:buNone/>
            </a:pPr>
            <a:r>
              <a:rPr lang="en-GB" sz="2400" dirty="0"/>
              <a:t>	</a:t>
            </a:r>
            <a:endParaRPr lang="en-GB" sz="24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502618" y="188640"/>
            <a:ext cx="7920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accent2">
                    <a:lumMod val="75000"/>
                  </a:schemeClr>
                </a:solidFill>
              </a:rPr>
              <a:t>How could a big flat floor HE space be used for effective learning and teaching?</a:t>
            </a: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6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62074"/>
          </a:xfrm>
        </p:spPr>
        <p:txBody>
          <a:bodyPr/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Large flat floor learning space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What Next:  </a:t>
            </a:r>
          </a:p>
          <a:p>
            <a:r>
              <a:rPr lang="en-GB" dirty="0" smtClean="0"/>
              <a:t>We’ll take away the proposals and analyse the key uses and requirements </a:t>
            </a:r>
          </a:p>
          <a:p>
            <a:r>
              <a:rPr lang="en-GB" dirty="0" smtClean="0"/>
              <a:t>Sketch up some options based on the above</a:t>
            </a:r>
          </a:p>
          <a:p>
            <a:r>
              <a:rPr lang="en-GB" dirty="0" smtClean="0"/>
              <a:t>Share these with all who have registered and interest</a:t>
            </a:r>
          </a:p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Workshop on Tuesday 3</a:t>
            </a:r>
            <a:r>
              <a:rPr lang="en-GB" baseline="30000" dirty="0" smtClean="0"/>
              <a:t>rd</a:t>
            </a:r>
            <a:r>
              <a:rPr lang="en-GB" dirty="0" smtClean="0"/>
              <a:t> November 2pm -3.30pm gain feedback on the proposals</a:t>
            </a:r>
          </a:p>
          <a:p>
            <a:r>
              <a:rPr lang="en-GB" dirty="0" smtClean="0"/>
              <a:t>Meet with students and discuss the proposals with them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879898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Master 2014</Template>
  <TotalTime>415</TotalTime>
  <Words>357</Words>
  <Application>Microsoft Office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1_Custom Design</vt:lpstr>
      <vt:lpstr> Creation of large flat floor learning space   Workshop 1.   Bev Robinson ESS Pam Woolner ECLS Ulrike Thomas ECLS Georgina Robson ESS   13th January 2014 </vt:lpstr>
      <vt:lpstr>PowerPoint Presentation</vt:lpstr>
      <vt:lpstr>PowerPoint Presentation</vt:lpstr>
      <vt:lpstr>PowerPoint Presentation</vt:lpstr>
      <vt:lpstr>Large flat floor learning space </vt:lpstr>
      <vt:lpstr>Large flat floor learning space </vt:lpstr>
      <vt:lpstr>Large flat floor learning space </vt:lpstr>
      <vt:lpstr>PowerPoint Presentation</vt:lpstr>
      <vt:lpstr>Large flat floor learning space  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cholerton</dc:creator>
  <cp:lastModifiedBy>Nbar4</cp:lastModifiedBy>
  <cp:revision>56</cp:revision>
  <cp:lastPrinted>2014-03-05T12:06:47Z</cp:lastPrinted>
  <dcterms:created xsi:type="dcterms:W3CDTF">2014-03-03T10:21:06Z</dcterms:created>
  <dcterms:modified xsi:type="dcterms:W3CDTF">2015-01-13T12:34:17Z</dcterms:modified>
</cp:coreProperties>
</file>