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60" r:id="rId4"/>
    <p:sldId id="258" r:id="rId5"/>
    <p:sldId id="264" r:id="rId6"/>
    <p:sldId id="267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E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CD754A-3961-4F7F-8E76-15E79A9DD38E}" v="370" dt="2022-04-11T14:43:16.5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90" d="100"/>
          <a:sy n="90" d="100"/>
        </p:scale>
        <p:origin x="66" y="61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Smith" userId="8ec267d9-8bf1-4bb1-9a4b-3c1552fa585e" providerId="ADAL" clId="{934609FA-F15E-47B5-9C7D-64D1F59E763E}"/>
    <pc:docChg chg="undo custSel addSld delSld modSld sldOrd">
      <pc:chgData name="Emily Smith" userId="8ec267d9-8bf1-4bb1-9a4b-3c1552fa585e" providerId="ADAL" clId="{934609FA-F15E-47B5-9C7D-64D1F59E763E}" dt="2021-03-10T09:39:05.408" v="682" actId="1036"/>
      <pc:docMkLst>
        <pc:docMk/>
      </pc:docMkLst>
      <pc:sldChg chg="modSp mod">
        <pc:chgData name="Emily Smith" userId="8ec267d9-8bf1-4bb1-9a4b-3c1552fa585e" providerId="ADAL" clId="{934609FA-F15E-47B5-9C7D-64D1F59E763E}" dt="2021-03-09T13:30:30.915" v="22" actId="20577"/>
        <pc:sldMkLst>
          <pc:docMk/>
          <pc:sldMk cId="377754564" sldId="256"/>
        </pc:sldMkLst>
        <pc:spChg chg="mod">
          <ac:chgData name="Emily Smith" userId="8ec267d9-8bf1-4bb1-9a4b-3c1552fa585e" providerId="ADAL" clId="{934609FA-F15E-47B5-9C7D-64D1F59E763E}" dt="2021-03-09T13:30:30.915" v="22" actId="20577"/>
          <ac:spMkLst>
            <pc:docMk/>
            <pc:sldMk cId="377754564" sldId="256"/>
            <ac:spMk id="2" creationId="{B5D83F86-7183-4C2F-A8BF-DC6FE57E6AF7}"/>
          </ac:spMkLst>
        </pc:spChg>
      </pc:sldChg>
      <pc:sldChg chg="modSp mod modAnim">
        <pc:chgData name="Emily Smith" userId="8ec267d9-8bf1-4bb1-9a4b-3c1552fa585e" providerId="ADAL" clId="{934609FA-F15E-47B5-9C7D-64D1F59E763E}" dt="2021-03-10T09:39:05.408" v="682" actId="1036"/>
        <pc:sldMkLst>
          <pc:docMk/>
          <pc:sldMk cId="36727227" sldId="258"/>
        </pc:sldMkLst>
        <pc:spChg chg="mod">
          <ac:chgData name="Emily Smith" userId="8ec267d9-8bf1-4bb1-9a4b-3c1552fa585e" providerId="ADAL" clId="{934609FA-F15E-47B5-9C7D-64D1F59E763E}" dt="2021-03-10T09:30:32.818" v="495" actId="5793"/>
          <ac:spMkLst>
            <pc:docMk/>
            <pc:sldMk cId="36727227" sldId="258"/>
            <ac:spMk id="2" creationId="{B5D83F86-7183-4C2F-A8BF-DC6FE57E6AF7}"/>
          </ac:spMkLst>
        </pc:spChg>
        <pc:spChg chg="mod">
          <ac:chgData name="Emily Smith" userId="8ec267d9-8bf1-4bb1-9a4b-3c1552fa585e" providerId="ADAL" clId="{934609FA-F15E-47B5-9C7D-64D1F59E763E}" dt="2021-03-10T09:39:00.859" v="681" actId="1036"/>
          <ac:spMkLst>
            <pc:docMk/>
            <pc:sldMk cId="36727227" sldId="258"/>
            <ac:spMk id="13" creationId="{EB52FD2B-C0A0-4AC2-B644-AF030EA18D02}"/>
          </ac:spMkLst>
        </pc:spChg>
        <pc:spChg chg="mod">
          <ac:chgData name="Emily Smith" userId="8ec267d9-8bf1-4bb1-9a4b-3c1552fa585e" providerId="ADAL" clId="{934609FA-F15E-47B5-9C7D-64D1F59E763E}" dt="2021-03-10T09:39:05.408" v="682" actId="1036"/>
          <ac:spMkLst>
            <pc:docMk/>
            <pc:sldMk cId="36727227" sldId="258"/>
            <ac:spMk id="14" creationId="{9666A82A-3A73-4650-A8FE-654F1B980664}"/>
          </ac:spMkLst>
        </pc:spChg>
      </pc:sldChg>
      <pc:sldChg chg="modSp del mod ord modAnim">
        <pc:chgData name="Emily Smith" userId="8ec267d9-8bf1-4bb1-9a4b-3c1552fa585e" providerId="ADAL" clId="{934609FA-F15E-47B5-9C7D-64D1F59E763E}" dt="2021-03-10T09:29:57.621" v="482" actId="47"/>
        <pc:sldMkLst>
          <pc:docMk/>
          <pc:sldMk cId="1021349912" sldId="259"/>
        </pc:sldMkLst>
        <pc:spChg chg="mod">
          <ac:chgData name="Emily Smith" userId="8ec267d9-8bf1-4bb1-9a4b-3c1552fa585e" providerId="ADAL" clId="{934609FA-F15E-47B5-9C7D-64D1F59E763E}" dt="2021-03-09T13:29:47.993" v="15" actId="20577"/>
          <ac:spMkLst>
            <pc:docMk/>
            <pc:sldMk cId="1021349912" sldId="259"/>
            <ac:spMk id="2" creationId="{B5D83F86-7183-4C2F-A8BF-DC6FE57E6AF7}"/>
          </ac:spMkLst>
        </pc:spChg>
        <pc:spChg chg="mod">
          <ac:chgData name="Emily Smith" userId="8ec267d9-8bf1-4bb1-9a4b-3c1552fa585e" providerId="ADAL" clId="{934609FA-F15E-47B5-9C7D-64D1F59E763E}" dt="2021-02-25T11:36:57.520" v="8" actId="20577"/>
          <ac:spMkLst>
            <pc:docMk/>
            <pc:sldMk cId="1021349912" sldId="259"/>
            <ac:spMk id="3" creationId="{122A47DC-304E-4CDC-9CBC-D4E14DCF6A2E}"/>
          </ac:spMkLst>
        </pc:spChg>
        <pc:spChg chg="mod">
          <ac:chgData name="Emily Smith" userId="8ec267d9-8bf1-4bb1-9a4b-3c1552fa585e" providerId="ADAL" clId="{934609FA-F15E-47B5-9C7D-64D1F59E763E}" dt="2021-03-09T13:57:08.903" v="196" actId="20577"/>
          <ac:spMkLst>
            <pc:docMk/>
            <pc:sldMk cId="1021349912" sldId="259"/>
            <ac:spMk id="7" creationId="{CB4E741F-1DEA-4793-8521-45810B2CECC3}"/>
          </ac:spMkLst>
        </pc:spChg>
        <pc:spChg chg="mod">
          <ac:chgData name="Emily Smith" userId="8ec267d9-8bf1-4bb1-9a4b-3c1552fa585e" providerId="ADAL" clId="{934609FA-F15E-47B5-9C7D-64D1F59E763E}" dt="2021-03-09T13:56:07.095" v="184" actId="14100"/>
          <ac:spMkLst>
            <pc:docMk/>
            <pc:sldMk cId="1021349912" sldId="259"/>
            <ac:spMk id="13" creationId="{EB52FD2B-C0A0-4AC2-B644-AF030EA18D02}"/>
          </ac:spMkLst>
        </pc:spChg>
        <pc:spChg chg="mod ord">
          <ac:chgData name="Emily Smith" userId="8ec267d9-8bf1-4bb1-9a4b-3c1552fa585e" providerId="ADAL" clId="{934609FA-F15E-47B5-9C7D-64D1F59E763E}" dt="2021-03-09T13:56:20.839" v="189" actId="171"/>
          <ac:spMkLst>
            <pc:docMk/>
            <pc:sldMk cId="1021349912" sldId="259"/>
            <ac:spMk id="14" creationId="{9666A82A-3A73-4650-A8FE-654F1B980664}"/>
          </ac:spMkLst>
        </pc:spChg>
      </pc:sldChg>
      <pc:sldChg chg="modSp mod ord">
        <pc:chgData name="Emily Smith" userId="8ec267d9-8bf1-4bb1-9a4b-3c1552fa585e" providerId="ADAL" clId="{934609FA-F15E-47B5-9C7D-64D1F59E763E}" dt="2021-03-10T09:30:20.862" v="489" actId="20577"/>
        <pc:sldMkLst>
          <pc:docMk/>
          <pc:sldMk cId="971358000" sldId="260"/>
        </pc:sldMkLst>
        <pc:spChg chg="mod">
          <ac:chgData name="Emily Smith" userId="8ec267d9-8bf1-4bb1-9a4b-3c1552fa585e" providerId="ADAL" clId="{934609FA-F15E-47B5-9C7D-64D1F59E763E}" dt="2021-03-10T09:30:20.862" v="489" actId="20577"/>
          <ac:spMkLst>
            <pc:docMk/>
            <pc:sldMk cId="971358000" sldId="260"/>
            <ac:spMk id="2" creationId="{B5D83F86-7183-4C2F-A8BF-DC6FE57E6AF7}"/>
          </ac:spMkLst>
        </pc:spChg>
      </pc:sldChg>
      <pc:sldChg chg="addSp modSp mod ord modAnim">
        <pc:chgData name="Emily Smith" userId="8ec267d9-8bf1-4bb1-9a4b-3c1552fa585e" providerId="ADAL" clId="{934609FA-F15E-47B5-9C7D-64D1F59E763E}" dt="2021-03-09T13:55:31.178" v="182" actId="170"/>
        <pc:sldMkLst>
          <pc:docMk/>
          <pc:sldMk cId="2168225916" sldId="261"/>
        </pc:sldMkLst>
        <pc:spChg chg="mod">
          <ac:chgData name="Emily Smith" userId="8ec267d9-8bf1-4bb1-9a4b-3c1552fa585e" providerId="ADAL" clId="{934609FA-F15E-47B5-9C7D-64D1F59E763E}" dt="2021-03-09T13:31:38.104" v="52" actId="122"/>
          <ac:spMkLst>
            <pc:docMk/>
            <pc:sldMk cId="2168225916" sldId="261"/>
            <ac:spMk id="2" creationId="{B5D83F86-7183-4C2F-A8BF-DC6FE57E6AF7}"/>
          </ac:spMkLst>
        </pc:spChg>
        <pc:spChg chg="mod">
          <ac:chgData name="Emily Smith" userId="8ec267d9-8bf1-4bb1-9a4b-3c1552fa585e" providerId="ADAL" clId="{934609FA-F15E-47B5-9C7D-64D1F59E763E}" dt="2021-03-09T13:31:41.335" v="53" actId="122"/>
          <ac:spMkLst>
            <pc:docMk/>
            <pc:sldMk cId="2168225916" sldId="261"/>
            <ac:spMk id="3" creationId="{122A47DC-304E-4CDC-9CBC-D4E14DCF6A2E}"/>
          </ac:spMkLst>
        </pc:spChg>
        <pc:spChg chg="mod ord">
          <ac:chgData name="Emily Smith" userId="8ec267d9-8bf1-4bb1-9a4b-3c1552fa585e" providerId="ADAL" clId="{934609FA-F15E-47B5-9C7D-64D1F59E763E}" dt="2021-03-09T13:46:21.454" v="167" actId="208"/>
          <ac:spMkLst>
            <pc:docMk/>
            <pc:sldMk cId="2168225916" sldId="261"/>
            <ac:spMk id="5" creationId="{DBD561D0-6CE3-4BDC-AD30-A825254473F0}"/>
          </ac:spMkLst>
        </pc:spChg>
        <pc:spChg chg="mod ord">
          <ac:chgData name="Emily Smith" userId="8ec267d9-8bf1-4bb1-9a4b-3c1552fa585e" providerId="ADAL" clId="{934609FA-F15E-47B5-9C7D-64D1F59E763E}" dt="2021-03-09T13:46:21.454" v="167" actId="208"/>
          <ac:spMkLst>
            <pc:docMk/>
            <pc:sldMk cId="2168225916" sldId="261"/>
            <ac:spMk id="6" creationId="{D84174E3-4E81-48C8-860E-87F5F757ED91}"/>
          </ac:spMkLst>
        </pc:spChg>
        <pc:spChg chg="add mod ord">
          <ac:chgData name="Emily Smith" userId="8ec267d9-8bf1-4bb1-9a4b-3c1552fa585e" providerId="ADAL" clId="{934609FA-F15E-47B5-9C7D-64D1F59E763E}" dt="2021-03-09T13:46:21.454" v="167" actId="208"/>
          <ac:spMkLst>
            <pc:docMk/>
            <pc:sldMk cId="2168225916" sldId="261"/>
            <ac:spMk id="14" creationId="{91CF63AF-BD16-4DC5-91B4-E63C9CE3F4F2}"/>
          </ac:spMkLst>
        </pc:spChg>
        <pc:spChg chg="mod ord">
          <ac:chgData name="Emily Smith" userId="8ec267d9-8bf1-4bb1-9a4b-3c1552fa585e" providerId="ADAL" clId="{934609FA-F15E-47B5-9C7D-64D1F59E763E}" dt="2021-03-09T13:46:21.454" v="167" actId="208"/>
          <ac:spMkLst>
            <pc:docMk/>
            <pc:sldMk cId="2168225916" sldId="261"/>
            <ac:spMk id="15" creationId="{FF31AB2B-731A-402A-A71C-8AECEAEC359F}"/>
          </ac:spMkLst>
        </pc:spChg>
        <pc:spChg chg="mod ord">
          <ac:chgData name="Emily Smith" userId="8ec267d9-8bf1-4bb1-9a4b-3c1552fa585e" providerId="ADAL" clId="{934609FA-F15E-47B5-9C7D-64D1F59E763E}" dt="2021-03-09T13:46:21.454" v="167" actId="208"/>
          <ac:spMkLst>
            <pc:docMk/>
            <pc:sldMk cId="2168225916" sldId="261"/>
            <ac:spMk id="16" creationId="{F4FE631F-E76D-42D2-9E4F-85C0E7A315CB}"/>
          </ac:spMkLst>
        </pc:spChg>
        <pc:spChg chg="mod ord">
          <ac:chgData name="Emily Smith" userId="8ec267d9-8bf1-4bb1-9a4b-3c1552fa585e" providerId="ADAL" clId="{934609FA-F15E-47B5-9C7D-64D1F59E763E}" dt="2021-03-09T13:46:21.454" v="167" actId="208"/>
          <ac:spMkLst>
            <pc:docMk/>
            <pc:sldMk cId="2168225916" sldId="261"/>
            <ac:spMk id="17" creationId="{7A9FFC9B-D065-486E-9050-B92F4F78BFFD}"/>
          </ac:spMkLst>
        </pc:spChg>
        <pc:spChg chg="mod ord">
          <ac:chgData name="Emily Smith" userId="8ec267d9-8bf1-4bb1-9a4b-3c1552fa585e" providerId="ADAL" clId="{934609FA-F15E-47B5-9C7D-64D1F59E763E}" dt="2021-03-09T13:46:21.454" v="167" actId="208"/>
          <ac:spMkLst>
            <pc:docMk/>
            <pc:sldMk cId="2168225916" sldId="261"/>
            <ac:spMk id="18" creationId="{474BAF83-354D-4DBA-B918-F7CB421D7FB0}"/>
          </ac:spMkLst>
        </pc:spChg>
        <pc:spChg chg="add mod ord">
          <ac:chgData name="Emily Smith" userId="8ec267d9-8bf1-4bb1-9a4b-3c1552fa585e" providerId="ADAL" clId="{934609FA-F15E-47B5-9C7D-64D1F59E763E}" dt="2021-03-09T13:46:21.454" v="167" actId="208"/>
          <ac:spMkLst>
            <pc:docMk/>
            <pc:sldMk cId="2168225916" sldId="261"/>
            <ac:spMk id="19" creationId="{B0F94225-3B27-4DC1-90AE-E8FCB3E77B18}"/>
          </ac:spMkLst>
        </pc:spChg>
        <pc:spChg chg="add mod">
          <ac:chgData name="Emily Smith" userId="8ec267d9-8bf1-4bb1-9a4b-3c1552fa585e" providerId="ADAL" clId="{934609FA-F15E-47B5-9C7D-64D1F59E763E}" dt="2021-03-09T13:46:21.454" v="167" actId="208"/>
          <ac:spMkLst>
            <pc:docMk/>
            <pc:sldMk cId="2168225916" sldId="261"/>
            <ac:spMk id="20" creationId="{E907BD28-9B3D-4508-90B6-576A1A3C25BE}"/>
          </ac:spMkLst>
        </pc:spChg>
        <pc:spChg chg="add mod ord">
          <ac:chgData name="Emily Smith" userId="8ec267d9-8bf1-4bb1-9a4b-3c1552fa585e" providerId="ADAL" clId="{934609FA-F15E-47B5-9C7D-64D1F59E763E}" dt="2021-03-09T13:46:21.454" v="167" actId="208"/>
          <ac:spMkLst>
            <pc:docMk/>
            <pc:sldMk cId="2168225916" sldId="261"/>
            <ac:spMk id="21" creationId="{369AB69C-1F24-443D-BEAD-E6F8C88740F5}"/>
          </ac:spMkLst>
        </pc:spChg>
        <pc:spChg chg="add mod ord">
          <ac:chgData name="Emily Smith" userId="8ec267d9-8bf1-4bb1-9a4b-3c1552fa585e" providerId="ADAL" clId="{934609FA-F15E-47B5-9C7D-64D1F59E763E}" dt="2021-03-09T13:55:31.178" v="182" actId="170"/>
          <ac:spMkLst>
            <pc:docMk/>
            <pc:sldMk cId="2168225916" sldId="261"/>
            <ac:spMk id="22" creationId="{22DD255A-3A38-4558-8B2E-4865D1EA50AA}"/>
          </ac:spMkLst>
        </pc:spChg>
        <pc:grpChg chg="add mod">
          <ac:chgData name="Emily Smith" userId="8ec267d9-8bf1-4bb1-9a4b-3c1552fa585e" providerId="ADAL" clId="{934609FA-F15E-47B5-9C7D-64D1F59E763E}" dt="2021-03-09T13:41:58.178" v="101" actId="164"/>
          <ac:grpSpMkLst>
            <pc:docMk/>
            <pc:sldMk cId="2168225916" sldId="261"/>
            <ac:grpSpMk id="4" creationId="{02D97DB5-4022-4BC3-B892-50BCE77FD4FF}"/>
          </ac:grpSpMkLst>
        </pc:grpChg>
        <pc:picChg chg="mod ord">
          <ac:chgData name="Emily Smith" userId="8ec267d9-8bf1-4bb1-9a4b-3c1552fa585e" providerId="ADAL" clId="{934609FA-F15E-47B5-9C7D-64D1F59E763E}" dt="2021-03-09T13:45:43.726" v="165" actId="170"/>
          <ac:picMkLst>
            <pc:docMk/>
            <pc:sldMk cId="2168225916" sldId="261"/>
            <ac:picMk id="13" creationId="{25C539E0-17B0-4FDF-8051-DB26279144FA}"/>
          </ac:picMkLst>
        </pc:picChg>
      </pc:sldChg>
      <pc:sldChg chg="addSp delSp modSp add del mod delAnim modAnim">
        <pc:chgData name="Emily Smith" userId="8ec267d9-8bf1-4bb1-9a4b-3c1552fa585e" providerId="ADAL" clId="{934609FA-F15E-47B5-9C7D-64D1F59E763E}" dt="2021-03-10T09:30:03.077" v="483" actId="47"/>
        <pc:sldMkLst>
          <pc:docMk/>
          <pc:sldMk cId="2573888225" sldId="262"/>
        </pc:sldMkLst>
        <pc:spChg chg="mod">
          <ac:chgData name="Emily Smith" userId="8ec267d9-8bf1-4bb1-9a4b-3c1552fa585e" providerId="ADAL" clId="{934609FA-F15E-47B5-9C7D-64D1F59E763E}" dt="2021-03-09T15:17:44.613" v="203" actId="1076"/>
          <ac:spMkLst>
            <pc:docMk/>
            <pc:sldMk cId="2573888225" sldId="262"/>
            <ac:spMk id="4" creationId="{3858B771-8A04-428C-85AC-46C9EBAC325B}"/>
          </ac:spMkLst>
        </pc:spChg>
        <pc:spChg chg="add mod">
          <ac:chgData name="Emily Smith" userId="8ec267d9-8bf1-4bb1-9a4b-3c1552fa585e" providerId="ADAL" clId="{934609FA-F15E-47B5-9C7D-64D1F59E763E}" dt="2021-03-09T15:19:30.368" v="255" actId="20577"/>
          <ac:spMkLst>
            <pc:docMk/>
            <pc:sldMk cId="2573888225" sldId="262"/>
            <ac:spMk id="5" creationId="{AA6F0163-64CD-483E-8C8A-F2010F219B6E}"/>
          </ac:spMkLst>
        </pc:spChg>
        <pc:spChg chg="del">
          <ac:chgData name="Emily Smith" userId="8ec267d9-8bf1-4bb1-9a4b-3c1552fa585e" providerId="ADAL" clId="{934609FA-F15E-47B5-9C7D-64D1F59E763E}" dt="2021-03-09T15:17:51.303" v="204" actId="478"/>
          <ac:spMkLst>
            <pc:docMk/>
            <pc:sldMk cId="2573888225" sldId="262"/>
            <ac:spMk id="7" creationId="{CB4E741F-1DEA-4793-8521-45810B2CECC3}"/>
          </ac:spMkLst>
        </pc:spChg>
        <pc:spChg chg="ord">
          <ac:chgData name="Emily Smith" userId="8ec267d9-8bf1-4bb1-9a4b-3c1552fa585e" providerId="ADAL" clId="{934609FA-F15E-47B5-9C7D-64D1F59E763E}" dt="2021-03-09T15:23:58.578" v="273" actId="170"/>
          <ac:spMkLst>
            <pc:docMk/>
            <pc:sldMk cId="2573888225" sldId="262"/>
            <ac:spMk id="8" creationId="{9220F10B-8F0D-48DE-9171-5E8C0230D78E}"/>
          </ac:spMkLst>
        </pc:spChg>
        <pc:spChg chg="mod ord">
          <ac:chgData name="Emily Smith" userId="8ec267d9-8bf1-4bb1-9a4b-3c1552fa585e" providerId="ADAL" clId="{934609FA-F15E-47B5-9C7D-64D1F59E763E}" dt="2021-03-09T15:29:14.862" v="294" actId="14100"/>
          <ac:spMkLst>
            <pc:docMk/>
            <pc:sldMk cId="2573888225" sldId="262"/>
            <ac:spMk id="13" creationId="{EB52FD2B-C0A0-4AC2-B644-AF030EA18D02}"/>
          </ac:spMkLst>
        </pc:spChg>
        <pc:spChg chg="ord">
          <ac:chgData name="Emily Smith" userId="8ec267d9-8bf1-4bb1-9a4b-3c1552fa585e" providerId="ADAL" clId="{934609FA-F15E-47B5-9C7D-64D1F59E763E}" dt="2021-03-09T15:24:38.428" v="277" actId="171"/>
          <ac:spMkLst>
            <pc:docMk/>
            <pc:sldMk cId="2573888225" sldId="262"/>
            <ac:spMk id="14" creationId="{9666A82A-3A73-4650-A8FE-654F1B980664}"/>
          </ac:spMkLst>
        </pc:spChg>
        <pc:spChg chg="add mod">
          <ac:chgData name="Emily Smith" userId="8ec267d9-8bf1-4bb1-9a4b-3c1552fa585e" providerId="ADAL" clId="{934609FA-F15E-47B5-9C7D-64D1F59E763E}" dt="2021-03-09T15:17:44.613" v="203" actId="1076"/>
          <ac:spMkLst>
            <pc:docMk/>
            <pc:sldMk cId="2573888225" sldId="262"/>
            <ac:spMk id="15" creationId="{90805140-EAE8-419E-97F8-5851E44BBD8A}"/>
          </ac:spMkLst>
        </pc:spChg>
        <pc:spChg chg="add mod ord">
          <ac:chgData name="Emily Smith" userId="8ec267d9-8bf1-4bb1-9a4b-3c1552fa585e" providerId="ADAL" clId="{934609FA-F15E-47B5-9C7D-64D1F59E763E}" dt="2021-03-09T15:24:19.408" v="276" actId="170"/>
          <ac:spMkLst>
            <pc:docMk/>
            <pc:sldMk cId="2573888225" sldId="262"/>
            <ac:spMk id="16" creationId="{D4B3AB59-6C8B-48E2-8AAC-4B5E4B5F1E67}"/>
          </ac:spMkLst>
        </pc:spChg>
      </pc:sldChg>
      <pc:sldChg chg="addSp delSp modSp new del mod modClrScheme modAnim chgLayout">
        <pc:chgData name="Emily Smith" userId="8ec267d9-8bf1-4bb1-9a4b-3c1552fa585e" providerId="ADAL" clId="{934609FA-F15E-47B5-9C7D-64D1F59E763E}" dt="2021-03-10T09:29:24.847" v="481" actId="47"/>
        <pc:sldMkLst>
          <pc:docMk/>
          <pc:sldMk cId="3687235186" sldId="263"/>
        </pc:sldMkLst>
        <pc:spChg chg="del">
          <ac:chgData name="Emily Smith" userId="8ec267d9-8bf1-4bb1-9a4b-3c1552fa585e" providerId="ADAL" clId="{934609FA-F15E-47B5-9C7D-64D1F59E763E}" dt="2021-03-10T09:15:32.335" v="297" actId="700"/>
          <ac:spMkLst>
            <pc:docMk/>
            <pc:sldMk cId="3687235186" sldId="263"/>
            <ac:spMk id="2" creationId="{7BC13CC2-3541-45A1-98DF-4E9C7C27BA0C}"/>
          </ac:spMkLst>
        </pc:spChg>
        <pc:spChg chg="del">
          <ac:chgData name="Emily Smith" userId="8ec267d9-8bf1-4bb1-9a4b-3c1552fa585e" providerId="ADAL" clId="{934609FA-F15E-47B5-9C7D-64D1F59E763E}" dt="2021-03-10T09:15:32.335" v="297" actId="700"/>
          <ac:spMkLst>
            <pc:docMk/>
            <pc:sldMk cId="3687235186" sldId="263"/>
            <ac:spMk id="3" creationId="{61B44D30-3AD4-4B1E-902B-3B210CAB038F}"/>
          </ac:spMkLst>
        </pc:spChg>
        <pc:spChg chg="add mod">
          <ac:chgData name="Emily Smith" userId="8ec267d9-8bf1-4bb1-9a4b-3c1552fa585e" providerId="ADAL" clId="{934609FA-F15E-47B5-9C7D-64D1F59E763E}" dt="2021-03-10T09:15:54.416" v="313" actId="20577"/>
          <ac:spMkLst>
            <pc:docMk/>
            <pc:sldMk cId="3687235186" sldId="263"/>
            <ac:spMk id="4" creationId="{0AC6D005-C6D9-40DC-AE80-BB4E4244C19D}"/>
          </ac:spMkLst>
        </pc:spChg>
        <pc:spChg chg="add mod">
          <ac:chgData name="Emily Smith" userId="8ec267d9-8bf1-4bb1-9a4b-3c1552fa585e" providerId="ADAL" clId="{934609FA-F15E-47B5-9C7D-64D1F59E763E}" dt="2021-03-10T09:16:29.964" v="390" actId="20577"/>
          <ac:spMkLst>
            <pc:docMk/>
            <pc:sldMk cId="3687235186" sldId="263"/>
            <ac:spMk id="5" creationId="{A6E04E8F-F0E6-4347-A1C9-2D4CC595D486}"/>
          </ac:spMkLst>
        </pc:spChg>
        <pc:spChg chg="add mod">
          <ac:chgData name="Emily Smith" userId="8ec267d9-8bf1-4bb1-9a4b-3c1552fa585e" providerId="ADAL" clId="{934609FA-F15E-47B5-9C7D-64D1F59E763E}" dt="2021-03-10T09:18:46.209" v="406" actId="1076"/>
          <ac:spMkLst>
            <pc:docMk/>
            <pc:sldMk cId="3687235186" sldId="263"/>
            <ac:spMk id="6" creationId="{D5E4EC6B-B3E7-4D55-84ED-D972AEEB38C1}"/>
          </ac:spMkLst>
        </pc:spChg>
        <pc:spChg chg="add mod ord">
          <ac:chgData name="Emily Smith" userId="8ec267d9-8bf1-4bb1-9a4b-3c1552fa585e" providerId="ADAL" clId="{934609FA-F15E-47B5-9C7D-64D1F59E763E}" dt="2021-03-10T09:16:54.463" v="395" actId="171"/>
          <ac:spMkLst>
            <pc:docMk/>
            <pc:sldMk cId="3687235186" sldId="263"/>
            <ac:spMk id="7" creationId="{9BE85D4C-4200-4BBD-BF7B-A31D7DFE1E2D}"/>
          </ac:spMkLst>
        </pc:spChg>
      </pc:sldChg>
      <pc:sldChg chg="addSp delSp modSp add mod modClrScheme modAnim chgLayout">
        <pc:chgData name="Emily Smith" userId="8ec267d9-8bf1-4bb1-9a4b-3c1552fa585e" providerId="ADAL" clId="{934609FA-F15E-47B5-9C7D-64D1F59E763E}" dt="2021-03-10T09:38:28.236" v="680" actId="1076"/>
        <pc:sldMkLst>
          <pc:docMk/>
          <pc:sldMk cId="116269386" sldId="264"/>
        </pc:sldMkLst>
        <pc:spChg chg="add del mod ord">
          <ac:chgData name="Emily Smith" userId="8ec267d9-8bf1-4bb1-9a4b-3c1552fa585e" providerId="ADAL" clId="{934609FA-F15E-47B5-9C7D-64D1F59E763E}" dt="2021-03-10T09:36:53.084" v="646" actId="478"/>
          <ac:spMkLst>
            <pc:docMk/>
            <pc:sldMk cId="116269386" sldId="264"/>
            <ac:spMk id="2" creationId="{DEAC062C-B84F-48E1-BA8E-AC5896991491}"/>
          </ac:spMkLst>
        </pc:spChg>
        <pc:spChg chg="mod ord">
          <ac:chgData name="Emily Smith" userId="8ec267d9-8bf1-4bb1-9a4b-3c1552fa585e" providerId="ADAL" clId="{934609FA-F15E-47B5-9C7D-64D1F59E763E}" dt="2021-03-10T09:38:22.749" v="679" actId="403"/>
          <ac:spMkLst>
            <pc:docMk/>
            <pc:sldMk cId="116269386" sldId="264"/>
            <ac:spMk id="4" creationId="{0AC6D005-C6D9-40DC-AE80-BB4E4244C19D}"/>
          </ac:spMkLst>
        </pc:spChg>
        <pc:spChg chg="mod">
          <ac:chgData name="Emily Smith" userId="8ec267d9-8bf1-4bb1-9a4b-3c1552fa585e" providerId="ADAL" clId="{934609FA-F15E-47B5-9C7D-64D1F59E763E}" dt="2021-03-10T09:38:28.236" v="680" actId="1076"/>
          <ac:spMkLst>
            <pc:docMk/>
            <pc:sldMk cId="116269386" sldId="264"/>
            <ac:spMk id="5" creationId="{A6E04E8F-F0E6-4347-A1C9-2D4CC595D486}"/>
          </ac:spMkLst>
        </pc:spChg>
        <pc:spChg chg="mod ord">
          <ac:chgData name="Emily Smith" userId="8ec267d9-8bf1-4bb1-9a4b-3c1552fa585e" providerId="ADAL" clId="{934609FA-F15E-47B5-9C7D-64D1F59E763E}" dt="2021-03-10T09:26:24.253" v="436" actId="1076"/>
          <ac:spMkLst>
            <pc:docMk/>
            <pc:sldMk cId="116269386" sldId="264"/>
            <ac:spMk id="6" creationId="{D5E4EC6B-B3E7-4D55-84ED-D972AEEB38C1}"/>
          </ac:spMkLst>
        </pc:spChg>
        <pc:spChg chg="mod">
          <ac:chgData name="Emily Smith" userId="8ec267d9-8bf1-4bb1-9a4b-3c1552fa585e" providerId="ADAL" clId="{934609FA-F15E-47B5-9C7D-64D1F59E763E}" dt="2021-03-10T09:26:24.253" v="436" actId="1076"/>
          <ac:spMkLst>
            <pc:docMk/>
            <pc:sldMk cId="116269386" sldId="264"/>
            <ac:spMk id="7" creationId="{9BE85D4C-4200-4BBD-BF7B-A31D7DFE1E2D}"/>
          </ac:spMkLst>
        </pc:spChg>
        <pc:spChg chg="add mod">
          <ac:chgData name="Emily Smith" userId="8ec267d9-8bf1-4bb1-9a4b-3c1552fa585e" providerId="ADAL" clId="{934609FA-F15E-47B5-9C7D-64D1F59E763E}" dt="2021-03-10T09:26:24.253" v="436" actId="1076"/>
          <ac:spMkLst>
            <pc:docMk/>
            <pc:sldMk cId="116269386" sldId="264"/>
            <ac:spMk id="8" creationId="{388E7855-7380-4146-9679-99AA9683A2A5}"/>
          </ac:spMkLst>
        </pc:spChg>
        <pc:spChg chg="add del mod">
          <ac:chgData name="Emily Smith" userId="8ec267d9-8bf1-4bb1-9a4b-3c1552fa585e" providerId="ADAL" clId="{934609FA-F15E-47B5-9C7D-64D1F59E763E}" dt="2021-03-10T09:36:55.195" v="647" actId="478"/>
          <ac:spMkLst>
            <pc:docMk/>
            <pc:sldMk cId="116269386" sldId="264"/>
            <ac:spMk id="9" creationId="{B42AD8D5-01C2-43E6-8FD6-A4A196D76BFE}"/>
          </ac:spMkLst>
        </pc:spChg>
        <pc:picChg chg="add mod">
          <ac:chgData name="Emily Smith" userId="8ec267d9-8bf1-4bb1-9a4b-3c1552fa585e" providerId="ADAL" clId="{934609FA-F15E-47B5-9C7D-64D1F59E763E}" dt="2021-03-10T09:37:48.311" v="671" actId="1076"/>
          <ac:picMkLst>
            <pc:docMk/>
            <pc:sldMk cId="116269386" sldId="264"/>
            <ac:picMk id="11" creationId="{180E3D3D-70D5-48A2-AD3D-B8C34069F756}"/>
          </ac:picMkLst>
        </pc:picChg>
      </pc:sldChg>
      <pc:sldChg chg="addSp delSp modSp new mod ord modMedia setBg modClrScheme delAnim chgLayout">
        <pc:chgData name="Emily Smith" userId="8ec267d9-8bf1-4bb1-9a4b-3c1552fa585e" providerId="ADAL" clId="{934609FA-F15E-47B5-9C7D-64D1F59E763E}" dt="2021-03-10T09:36:11.494" v="645" actId="20577"/>
        <pc:sldMkLst>
          <pc:docMk/>
          <pc:sldMk cId="2946545532" sldId="265"/>
        </pc:sldMkLst>
        <pc:spChg chg="del mod ord">
          <ac:chgData name="Emily Smith" userId="8ec267d9-8bf1-4bb1-9a4b-3c1552fa585e" providerId="ADAL" clId="{934609FA-F15E-47B5-9C7D-64D1F59E763E}" dt="2021-03-10T09:33:12.052" v="499" actId="700"/>
          <ac:spMkLst>
            <pc:docMk/>
            <pc:sldMk cId="2946545532" sldId="265"/>
            <ac:spMk id="2" creationId="{3B9FBD17-BC70-4C68-9AA7-E49095BEA0E1}"/>
          </ac:spMkLst>
        </pc:spChg>
        <pc:spChg chg="del mod ord">
          <ac:chgData name="Emily Smith" userId="8ec267d9-8bf1-4bb1-9a4b-3c1552fa585e" providerId="ADAL" clId="{934609FA-F15E-47B5-9C7D-64D1F59E763E}" dt="2021-03-10T09:33:12.052" v="499" actId="700"/>
          <ac:spMkLst>
            <pc:docMk/>
            <pc:sldMk cId="2946545532" sldId="265"/>
            <ac:spMk id="3" creationId="{A43DB59D-E586-47A9-9767-0CE08E218A4D}"/>
          </ac:spMkLst>
        </pc:spChg>
        <pc:spChg chg="add mod ord">
          <ac:chgData name="Emily Smith" userId="8ec267d9-8bf1-4bb1-9a4b-3c1552fa585e" providerId="ADAL" clId="{934609FA-F15E-47B5-9C7D-64D1F59E763E}" dt="2021-03-10T09:35:24.408" v="622" actId="255"/>
          <ac:spMkLst>
            <pc:docMk/>
            <pc:sldMk cId="2946545532" sldId="265"/>
            <ac:spMk id="4" creationId="{E9D278E7-25A4-4C55-8D51-84E0D24213DA}"/>
          </ac:spMkLst>
        </pc:spChg>
        <pc:spChg chg="add mod ord">
          <ac:chgData name="Emily Smith" userId="8ec267d9-8bf1-4bb1-9a4b-3c1552fa585e" providerId="ADAL" clId="{934609FA-F15E-47B5-9C7D-64D1F59E763E}" dt="2021-03-10T09:36:11.494" v="645" actId="20577"/>
          <ac:spMkLst>
            <pc:docMk/>
            <pc:sldMk cId="2946545532" sldId="265"/>
            <ac:spMk id="5" creationId="{2B623F13-16A4-4C2F-B7F9-CF4F6E2DA98A}"/>
          </ac:spMkLst>
        </pc:spChg>
        <pc:spChg chg="add del">
          <ac:chgData name="Emily Smith" userId="8ec267d9-8bf1-4bb1-9a4b-3c1552fa585e" providerId="ADAL" clId="{934609FA-F15E-47B5-9C7D-64D1F59E763E}" dt="2021-03-10T09:34:38.053" v="608" actId="26606"/>
          <ac:spMkLst>
            <pc:docMk/>
            <pc:sldMk cId="2946545532" sldId="265"/>
            <ac:spMk id="11" creationId="{C1DD1A8A-57D5-4A81-AD04-532B043C5611}"/>
          </ac:spMkLst>
        </pc:spChg>
        <pc:spChg chg="add">
          <ac:chgData name="Emily Smith" userId="8ec267d9-8bf1-4bb1-9a4b-3c1552fa585e" providerId="ADAL" clId="{934609FA-F15E-47B5-9C7D-64D1F59E763E}" dt="2021-03-10T09:35:02.572" v="609" actId="26606"/>
          <ac:spMkLst>
            <pc:docMk/>
            <pc:sldMk cId="2946545532" sldId="265"/>
            <ac:spMk id="12" creationId="{35555856-9970-4BC3-9AA9-6A917F53AFBD}"/>
          </ac:spMkLst>
        </pc:spChg>
        <pc:spChg chg="add del">
          <ac:chgData name="Emily Smith" userId="8ec267d9-8bf1-4bb1-9a4b-3c1552fa585e" providerId="ADAL" clId="{934609FA-F15E-47B5-9C7D-64D1F59E763E}" dt="2021-03-10T09:34:38.053" v="608" actId="26606"/>
          <ac:spMkLst>
            <pc:docMk/>
            <pc:sldMk cId="2946545532" sldId="265"/>
            <ac:spMk id="13" creationId="{007891EC-4501-44ED-A8C8-B11B6DB767AB}"/>
          </ac:spMkLst>
        </pc:spChg>
        <pc:spChg chg="add">
          <ac:chgData name="Emily Smith" userId="8ec267d9-8bf1-4bb1-9a4b-3c1552fa585e" providerId="ADAL" clId="{934609FA-F15E-47B5-9C7D-64D1F59E763E}" dt="2021-03-10T09:35:02.572" v="609" actId="26606"/>
          <ac:spMkLst>
            <pc:docMk/>
            <pc:sldMk cId="2946545532" sldId="265"/>
            <ac:spMk id="16" creationId="{13722DD7-BA73-4776-93A3-94491FEF7260}"/>
          </ac:spMkLst>
        </pc:spChg>
        <pc:picChg chg="add del mod">
          <ac:chgData name="Emily Smith" userId="8ec267d9-8bf1-4bb1-9a4b-3c1552fa585e" providerId="ADAL" clId="{934609FA-F15E-47B5-9C7D-64D1F59E763E}" dt="2021-03-10T09:34:38.053" v="608" actId="26606"/>
          <ac:picMkLst>
            <pc:docMk/>
            <pc:sldMk cId="2946545532" sldId="265"/>
            <ac:picMk id="7" creationId="{7B25C55B-16BE-420F-8C9E-7B5F1B372FA4}"/>
          </ac:picMkLst>
        </pc:picChg>
        <pc:picChg chg="add">
          <ac:chgData name="Emily Smith" userId="8ec267d9-8bf1-4bb1-9a4b-3c1552fa585e" providerId="ADAL" clId="{934609FA-F15E-47B5-9C7D-64D1F59E763E}" dt="2021-03-10T09:35:02.572" v="609" actId="26606"/>
          <ac:picMkLst>
            <pc:docMk/>
            <pc:sldMk cId="2946545532" sldId="265"/>
            <ac:picMk id="9" creationId="{FE8F6515-2EB6-4053-934D-8A0FF9361A1C}"/>
          </ac:picMkLst>
        </pc:picChg>
        <pc:picChg chg="add">
          <ac:chgData name="Emily Smith" userId="8ec267d9-8bf1-4bb1-9a4b-3c1552fa585e" providerId="ADAL" clId="{934609FA-F15E-47B5-9C7D-64D1F59E763E}" dt="2021-03-10T09:35:02.572" v="609" actId="26606"/>
          <ac:picMkLst>
            <pc:docMk/>
            <pc:sldMk cId="2946545532" sldId="265"/>
            <ac:picMk id="14" creationId="{7F487851-BFAF-46D8-A1ED-50CAD6E46F59}"/>
          </ac:picMkLst>
        </pc:picChg>
      </pc:sldChg>
    </pc:docChg>
  </pc:docChgLst>
  <pc:docChgLst>
    <pc:chgData name="Emily Smith" userId="8ec267d9-8bf1-4bb1-9a4b-3c1552fa585e" providerId="ADAL" clId="{02CD754A-3961-4F7F-8E76-15E79A9DD38E}"/>
    <pc:docChg chg="undo custSel addSld delSld modSld sldOrd">
      <pc:chgData name="Emily Smith" userId="8ec267d9-8bf1-4bb1-9a4b-3c1552fa585e" providerId="ADAL" clId="{02CD754A-3961-4F7F-8E76-15E79A9DD38E}" dt="2022-04-11T14:58:31.789" v="781" actId="47"/>
      <pc:docMkLst>
        <pc:docMk/>
      </pc:docMkLst>
      <pc:sldChg chg="modSp mod">
        <pc:chgData name="Emily Smith" userId="8ec267d9-8bf1-4bb1-9a4b-3c1552fa585e" providerId="ADAL" clId="{02CD754A-3961-4F7F-8E76-15E79A9DD38E}" dt="2022-04-11T11:01:13.861" v="2" actId="20577"/>
        <pc:sldMkLst>
          <pc:docMk/>
          <pc:sldMk cId="377754564" sldId="256"/>
        </pc:sldMkLst>
        <pc:spChg chg="mod">
          <ac:chgData name="Emily Smith" userId="8ec267d9-8bf1-4bb1-9a4b-3c1552fa585e" providerId="ADAL" clId="{02CD754A-3961-4F7F-8E76-15E79A9DD38E}" dt="2022-04-11T11:01:13.861" v="2" actId="20577"/>
          <ac:spMkLst>
            <pc:docMk/>
            <pc:sldMk cId="377754564" sldId="256"/>
            <ac:spMk id="3" creationId="{122A47DC-304E-4CDC-9CBC-D4E14DCF6A2E}"/>
          </ac:spMkLst>
        </pc:spChg>
      </pc:sldChg>
      <pc:sldChg chg="modSp mod modAnim">
        <pc:chgData name="Emily Smith" userId="8ec267d9-8bf1-4bb1-9a4b-3c1552fa585e" providerId="ADAL" clId="{02CD754A-3961-4F7F-8E76-15E79A9DD38E}" dt="2022-04-11T14:15:28.668" v="523" actId="13244"/>
        <pc:sldMkLst>
          <pc:docMk/>
          <pc:sldMk cId="36727227" sldId="258"/>
        </pc:sldMkLst>
        <pc:spChg chg="mod ord">
          <ac:chgData name="Emily Smith" userId="8ec267d9-8bf1-4bb1-9a4b-3c1552fa585e" providerId="ADAL" clId="{02CD754A-3961-4F7F-8E76-15E79A9DD38E}" dt="2022-04-11T14:15:28.668" v="523" actId="13244"/>
          <ac:spMkLst>
            <pc:docMk/>
            <pc:sldMk cId="36727227" sldId="258"/>
            <ac:spMk id="14" creationId="{9666A82A-3A73-4650-A8FE-654F1B980664}"/>
          </ac:spMkLst>
        </pc:spChg>
      </pc:sldChg>
      <pc:sldChg chg="modSp mod">
        <pc:chgData name="Emily Smith" userId="8ec267d9-8bf1-4bb1-9a4b-3c1552fa585e" providerId="ADAL" clId="{02CD754A-3961-4F7F-8E76-15E79A9DD38E}" dt="2022-04-11T13:05:44.774" v="151" actId="1076"/>
        <pc:sldMkLst>
          <pc:docMk/>
          <pc:sldMk cId="971358000" sldId="260"/>
        </pc:sldMkLst>
        <pc:spChg chg="mod">
          <ac:chgData name="Emily Smith" userId="8ec267d9-8bf1-4bb1-9a4b-3c1552fa585e" providerId="ADAL" clId="{02CD754A-3961-4F7F-8E76-15E79A9DD38E}" dt="2022-04-11T13:05:12.005" v="146" actId="2085"/>
          <ac:spMkLst>
            <pc:docMk/>
            <pc:sldMk cId="971358000" sldId="260"/>
            <ac:spMk id="5" creationId="{DBD561D0-6CE3-4BDC-AD30-A825254473F0}"/>
          </ac:spMkLst>
        </pc:spChg>
        <pc:spChg chg="mod">
          <ac:chgData name="Emily Smith" userId="8ec267d9-8bf1-4bb1-9a4b-3c1552fa585e" providerId="ADAL" clId="{02CD754A-3961-4F7F-8E76-15E79A9DD38E}" dt="2022-04-11T13:05:18.095" v="147" actId="1076"/>
          <ac:spMkLst>
            <pc:docMk/>
            <pc:sldMk cId="971358000" sldId="260"/>
            <ac:spMk id="6" creationId="{D84174E3-4E81-48C8-860E-87F5F757ED91}"/>
          </ac:spMkLst>
        </pc:spChg>
        <pc:spChg chg="mod">
          <ac:chgData name="Emily Smith" userId="8ec267d9-8bf1-4bb1-9a4b-3c1552fa585e" providerId="ADAL" clId="{02CD754A-3961-4F7F-8E76-15E79A9DD38E}" dt="2022-04-11T13:05:26.198" v="148" actId="1076"/>
          <ac:spMkLst>
            <pc:docMk/>
            <pc:sldMk cId="971358000" sldId="260"/>
            <ac:spMk id="15" creationId="{FF31AB2B-731A-402A-A71C-8AECEAEC359F}"/>
          </ac:spMkLst>
        </pc:spChg>
        <pc:spChg chg="mod">
          <ac:chgData name="Emily Smith" userId="8ec267d9-8bf1-4bb1-9a4b-3c1552fa585e" providerId="ADAL" clId="{02CD754A-3961-4F7F-8E76-15E79A9DD38E}" dt="2022-04-11T13:05:32.218" v="149" actId="1076"/>
          <ac:spMkLst>
            <pc:docMk/>
            <pc:sldMk cId="971358000" sldId="260"/>
            <ac:spMk id="16" creationId="{F4FE631F-E76D-42D2-9E4F-85C0E7A315CB}"/>
          </ac:spMkLst>
        </pc:spChg>
        <pc:spChg chg="mod">
          <ac:chgData name="Emily Smith" userId="8ec267d9-8bf1-4bb1-9a4b-3c1552fa585e" providerId="ADAL" clId="{02CD754A-3961-4F7F-8E76-15E79A9DD38E}" dt="2022-04-11T13:05:38.431" v="150" actId="1076"/>
          <ac:spMkLst>
            <pc:docMk/>
            <pc:sldMk cId="971358000" sldId="260"/>
            <ac:spMk id="17" creationId="{7A9FFC9B-D065-486E-9050-B92F4F78BFFD}"/>
          </ac:spMkLst>
        </pc:spChg>
        <pc:spChg chg="mod">
          <ac:chgData name="Emily Smith" userId="8ec267d9-8bf1-4bb1-9a4b-3c1552fa585e" providerId="ADAL" clId="{02CD754A-3961-4F7F-8E76-15E79A9DD38E}" dt="2022-04-11T13:05:44.774" v="151" actId="1076"/>
          <ac:spMkLst>
            <pc:docMk/>
            <pc:sldMk cId="971358000" sldId="260"/>
            <ac:spMk id="18" creationId="{474BAF83-354D-4DBA-B918-F7CB421D7FB0}"/>
          </ac:spMkLst>
        </pc:spChg>
      </pc:sldChg>
      <pc:sldChg chg="addSp delSp modSp mod ord modAnim">
        <pc:chgData name="Emily Smith" userId="8ec267d9-8bf1-4bb1-9a4b-3c1552fa585e" providerId="ADAL" clId="{02CD754A-3961-4F7F-8E76-15E79A9DD38E}" dt="2022-04-11T13:35:55.729" v="256"/>
        <pc:sldMkLst>
          <pc:docMk/>
          <pc:sldMk cId="2168225916" sldId="261"/>
        </pc:sldMkLst>
        <pc:spChg chg="mod modVis">
          <ac:chgData name="Emily Smith" userId="8ec267d9-8bf1-4bb1-9a4b-3c1552fa585e" providerId="ADAL" clId="{02CD754A-3961-4F7F-8E76-15E79A9DD38E}" dt="2022-04-11T13:21:49.005" v="217" actId="1036"/>
          <ac:spMkLst>
            <pc:docMk/>
            <pc:sldMk cId="2168225916" sldId="261"/>
            <ac:spMk id="5" creationId="{DBD561D0-6CE3-4BDC-AD30-A825254473F0}"/>
          </ac:spMkLst>
        </pc:spChg>
        <pc:spChg chg="mod modVis">
          <ac:chgData name="Emily Smith" userId="8ec267d9-8bf1-4bb1-9a4b-3c1552fa585e" providerId="ADAL" clId="{02CD754A-3961-4F7F-8E76-15E79A9DD38E}" dt="2022-04-11T12:30:52.211" v="27" actId="14429"/>
          <ac:spMkLst>
            <pc:docMk/>
            <pc:sldMk cId="2168225916" sldId="261"/>
            <ac:spMk id="6" creationId="{D84174E3-4E81-48C8-860E-87F5F757ED91}"/>
          </ac:spMkLst>
        </pc:spChg>
        <pc:spChg chg="add mod">
          <ac:chgData name="Emily Smith" userId="8ec267d9-8bf1-4bb1-9a4b-3c1552fa585e" providerId="ADAL" clId="{02CD754A-3961-4F7F-8E76-15E79A9DD38E}" dt="2022-04-11T13:29:35.071" v="244" actId="1076"/>
          <ac:spMkLst>
            <pc:docMk/>
            <pc:sldMk cId="2168225916" sldId="261"/>
            <ac:spMk id="8" creationId="{F18D6136-DD49-4F82-A233-4D9C8F1754DA}"/>
          </ac:spMkLst>
        </pc:spChg>
        <pc:spChg chg="mod modVis">
          <ac:chgData name="Emily Smith" userId="8ec267d9-8bf1-4bb1-9a4b-3c1552fa585e" providerId="ADAL" clId="{02CD754A-3961-4F7F-8E76-15E79A9DD38E}" dt="2022-04-11T12:30:32.747" v="22" actId="14429"/>
          <ac:spMkLst>
            <pc:docMk/>
            <pc:sldMk cId="2168225916" sldId="261"/>
            <ac:spMk id="12" creationId="{C04BE0EF-3561-49B4-9A29-F283168A91C7}"/>
          </ac:spMkLst>
        </pc:spChg>
        <pc:spChg chg="mod modVis">
          <ac:chgData name="Emily Smith" userId="8ec267d9-8bf1-4bb1-9a4b-3c1552fa585e" providerId="ADAL" clId="{02CD754A-3961-4F7F-8E76-15E79A9DD38E}" dt="2022-04-11T12:30:55.075" v="31" actId="14429"/>
          <ac:spMkLst>
            <pc:docMk/>
            <pc:sldMk cId="2168225916" sldId="261"/>
            <ac:spMk id="14" creationId="{91CF63AF-BD16-4DC5-91B4-E63C9CE3F4F2}"/>
          </ac:spMkLst>
        </pc:spChg>
        <pc:spChg chg="mod modVis">
          <ac:chgData name="Emily Smith" userId="8ec267d9-8bf1-4bb1-9a4b-3c1552fa585e" providerId="ADAL" clId="{02CD754A-3961-4F7F-8E76-15E79A9DD38E}" dt="2022-04-11T12:30:53.027" v="28" actId="14429"/>
          <ac:spMkLst>
            <pc:docMk/>
            <pc:sldMk cId="2168225916" sldId="261"/>
            <ac:spMk id="15" creationId="{FF31AB2B-731A-402A-A71C-8AECEAEC359F}"/>
          </ac:spMkLst>
        </pc:spChg>
        <pc:spChg chg="mod modVis">
          <ac:chgData name="Emily Smith" userId="8ec267d9-8bf1-4bb1-9a4b-3c1552fa585e" providerId="ADAL" clId="{02CD754A-3961-4F7F-8E76-15E79A9DD38E}" dt="2022-04-11T12:30:53.531" v="29" actId="14429"/>
          <ac:spMkLst>
            <pc:docMk/>
            <pc:sldMk cId="2168225916" sldId="261"/>
            <ac:spMk id="16" creationId="{F4FE631F-E76D-42D2-9E4F-85C0E7A315CB}"/>
          </ac:spMkLst>
        </pc:spChg>
        <pc:spChg chg="mod modVis">
          <ac:chgData name="Emily Smith" userId="8ec267d9-8bf1-4bb1-9a4b-3c1552fa585e" providerId="ADAL" clId="{02CD754A-3961-4F7F-8E76-15E79A9DD38E}" dt="2022-04-11T12:30:50.211" v="24" actId="14429"/>
          <ac:spMkLst>
            <pc:docMk/>
            <pc:sldMk cId="2168225916" sldId="261"/>
            <ac:spMk id="17" creationId="{7A9FFC9B-D065-486E-9050-B92F4F78BFFD}"/>
          </ac:spMkLst>
        </pc:spChg>
        <pc:spChg chg="mod modVis">
          <ac:chgData name="Emily Smith" userId="8ec267d9-8bf1-4bb1-9a4b-3c1552fa585e" providerId="ADAL" clId="{02CD754A-3961-4F7F-8E76-15E79A9DD38E}" dt="2022-04-11T12:30:49.788" v="23" actId="14429"/>
          <ac:spMkLst>
            <pc:docMk/>
            <pc:sldMk cId="2168225916" sldId="261"/>
            <ac:spMk id="18" creationId="{474BAF83-354D-4DBA-B918-F7CB421D7FB0}"/>
          </ac:spMkLst>
        </pc:spChg>
        <pc:spChg chg="mod modVis">
          <ac:chgData name="Emily Smith" userId="8ec267d9-8bf1-4bb1-9a4b-3c1552fa585e" providerId="ADAL" clId="{02CD754A-3961-4F7F-8E76-15E79A9DD38E}" dt="2022-04-11T12:30:55.563" v="32" actId="14429"/>
          <ac:spMkLst>
            <pc:docMk/>
            <pc:sldMk cId="2168225916" sldId="261"/>
            <ac:spMk id="19" creationId="{B0F94225-3B27-4DC1-90AE-E8FCB3E77B18}"/>
          </ac:spMkLst>
        </pc:spChg>
        <pc:spChg chg="mod modVis">
          <ac:chgData name="Emily Smith" userId="8ec267d9-8bf1-4bb1-9a4b-3c1552fa585e" providerId="ADAL" clId="{02CD754A-3961-4F7F-8E76-15E79A9DD38E}" dt="2022-04-11T12:30:56.098" v="33" actId="14429"/>
          <ac:spMkLst>
            <pc:docMk/>
            <pc:sldMk cId="2168225916" sldId="261"/>
            <ac:spMk id="20" creationId="{E907BD28-9B3D-4508-90B6-576A1A3C25BE}"/>
          </ac:spMkLst>
        </pc:spChg>
        <pc:cxnChg chg="add del mod">
          <ac:chgData name="Emily Smith" userId="8ec267d9-8bf1-4bb1-9a4b-3c1552fa585e" providerId="ADAL" clId="{02CD754A-3961-4F7F-8E76-15E79A9DD38E}" dt="2022-04-11T13:12:51.692" v="158" actId="478"/>
          <ac:cxnSpMkLst>
            <pc:docMk/>
            <pc:sldMk cId="2168225916" sldId="261"/>
            <ac:cxnSpMk id="7" creationId="{5A96261A-C813-431D-B43D-5A9501879650}"/>
          </ac:cxnSpMkLst>
        </pc:cxnChg>
      </pc:sldChg>
      <pc:sldChg chg="addSp delSp modSp new del mod modClrScheme modAnim chgLayout">
        <pc:chgData name="Emily Smith" userId="8ec267d9-8bf1-4bb1-9a4b-3c1552fa585e" providerId="ADAL" clId="{02CD754A-3961-4F7F-8E76-15E79A9DD38E}" dt="2022-04-11T14:08:47.520" v="493" actId="47"/>
        <pc:sldMkLst>
          <pc:docMk/>
          <pc:sldMk cId="2539083270" sldId="266"/>
        </pc:sldMkLst>
        <pc:spChg chg="del">
          <ac:chgData name="Emily Smith" userId="8ec267d9-8bf1-4bb1-9a4b-3c1552fa585e" providerId="ADAL" clId="{02CD754A-3961-4F7F-8E76-15E79A9DD38E}" dt="2022-04-11T12:35:33.279" v="38" actId="700"/>
          <ac:spMkLst>
            <pc:docMk/>
            <pc:sldMk cId="2539083270" sldId="266"/>
            <ac:spMk id="2" creationId="{2C35BC3C-2C93-43F6-9CA0-AB00CF27B49D}"/>
          </ac:spMkLst>
        </pc:spChg>
        <pc:spChg chg="del">
          <ac:chgData name="Emily Smith" userId="8ec267d9-8bf1-4bb1-9a4b-3c1552fa585e" providerId="ADAL" clId="{02CD754A-3961-4F7F-8E76-15E79A9DD38E}" dt="2022-04-11T12:35:33.279" v="38" actId="700"/>
          <ac:spMkLst>
            <pc:docMk/>
            <pc:sldMk cId="2539083270" sldId="266"/>
            <ac:spMk id="3" creationId="{93733F2B-1B82-4F16-AF12-9BBAF32354A4}"/>
          </ac:spMkLst>
        </pc:spChg>
        <pc:spChg chg="add mod ord modVis">
          <ac:chgData name="Emily Smith" userId="8ec267d9-8bf1-4bb1-9a4b-3c1552fa585e" providerId="ADAL" clId="{02CD754A-3961-4F7F-8E76-15E79A9DD38E}" dt="2022-04-11T12:42:42.065" v="123" actId="1076"/>
          <ac:spMkLst>
            <pc:docMk/>
            <pc:sldMk cId="2539083270" sldId="266"/>
            <ac:spMk id="4" creationId="{0485DC85-2DC0-42D8-A03B-B73558250227}"/>
          </ac:spMkLst>
        </pc:spChg>
        <pc:spChg chg="add mod ord">
          <ac:chgData name="Emily Smith" userId="8ec267d9-8bf1-4bb1-9a4b-3c1552fa585e" providerId="ADAL" clId="{02CD754A-3961-4F7F-8E76-15E79A9DD38E}" dt="2022-04-11T12:42:44.560" v="124" actId="1076"/>
          <ac:spMkLst>
            <pc:docMk/>
            <pc:sldMk cId="2539083270" sldId="266"/>
            <ac:spMk id="5" creationId="{AE982EE5-6384-40E8-B680-45DCD4040B0B}"/>
          </ac:spMkLst>
        </pc:spChg>
        <pc:spChg chg="add del mod">
          <ac:chgData name="Emily Smith" userId="8ec267d9-8bf1-4bb1-9a4b-3c1552fa585e" providerId="ADAL" clId="{02CD754A-3961-4F7F-8E76-15E79A9DD38E}" dt="2022-04-11T12:38:32.229" v="77" actId="478"/>
          <ac:spMkLst>
            <pc:docMk/>
            <pc:sldMk cId="2539083270" sldId="266"/>
            <ac:spMk id="6" creationId="{04F13F58-A146-4B0A-B36E-3ACFA275CAE2}"/>
          </ac:spMkLst>
        </pc:spChg>
        <pc:spChg chg="add del mod">
          <ac:chgData name="Emily Smith" userId="8ec267d9-8bf1-4bb1-9a4b-3c1552fa585e" providerId="ADAL" clId="{02CD754A-3961-4F7F-8E76-15E79A9DD38E}" dt="2022-04-11T12:38:33.163" v="78" actId="478"/>
          <ac:spMkLst>
            <pc:docMk/>
            <pc:sldMk cId="2539083270" sldId="266"/>
            <ac:spMk id="7" creationId="{F3D64B72-9D87-43C1-B396-3F85052DD8EE}"/>
          </ac:spMkLst>
        </pc:spChg>
        <pc:spChg chg="add del mod">
          <ac:chgData name="Emily Smith" userId="8ec267d9-8bf1-4bb1-9a4b-3c1552fa585e" providerId="ADAL" clId="{02CD754A-3961-4F7F-8E76-15E79A9DD38E}" dt="2022-04-11T12:38:34.002" v="79" actId="478"/>
          <ac:spMkLst>
            <pc:docMk/>
            <pc:sldMk cId="2539083270" sldId="266"/>
            <ac:spMk id="8" creationId="{E9ECA5BF-3BF6-428E-B483-DC8837B3B550}"/>
          </ac:spMkLst>
        </pc:spChg>
        <pc:spChg chg="add mod ord">
          <ac:chgData name="Emily Smith" userId="8ec267d9-8bf1-4bb1-9a4b-3c1552fa585e" providerId="ADAL" clId="{02CD754A-3961-4F7F-8E76-15E79A9DD38E}" dt="2022-04-11T12:42:47.120" v="125" actId="1076"/>
          <ac:spMkLst>
            <pc:docMk/>
            <pc:sldMk cId="2539083270" sldId="266"/>
            <ac:spMk id="9" creationId="{396927F2-D5E3-478D-AC3B-06D6A0E072CC}"/>
          </ac:spMkLst>
        </pc:spChg>
        <pc:spChg chg="add mod ord">
          <ac:chgData name="Emily Smith" userId="8ec267d9-8bf1-4bb1-9a4b-3c1552fa585e" providerId="ADAL" clId="{02CD754A-3961-4F7F-8E76-15E79A9DD38E}" dt="2022-04-11T12:42:50.553" v="126" actId="1076"/>
          <ac:spMkLst>
            <pc:docMk/>
            <pc:sldMk cId="2539083270" sldId="266"/>
            <ac:spMk id="10" creationId="{B942B0D6-A32F-42E2-9640-957DA3B7F44D}"/>
          </ac:spMkLst>
        </pc:spChg>
        <pc:spChg chg="add mod">
          <ac:chgData name="Emily Smith" userId="8ec267d9-8bf1-4bb1-9a4b-3c1552fa585e" providerId="ADAL" clId="{02CD754A-3961-4F7F-8E76-15E79A9DD38E}" dt="2022-04-11T12:42:52.034" v="127" actId="1076"/>
          <ac:spMkLst>
            <pc:docMk/>
            <pc:sldMk cId="2539083270" sldId="266"/>
            <ac:spMk id="11" creationId="{06DED983-6F49-4691-834D-B70F6669CFF5}"/>
          </ac:spMkLst>
        </pc:spChg>
        <pc:spChg chg="add">
          <ac:chgData name="Emily Smith" userId="8ec267d9-8bf1-4bb1-9a4b-3c1552fa585e" providerId="ADAL" clId="{02CD754A-3961-4F7F-8E76-15E79A9DD38E}" dt="2022-04-11T12:49:28.846" v="130" actId="11529"/>
          <ac:spMkLst>
            <pc:docMk/>
            <pc:sldMk cId="2539083270" sldId="266"/>
            <ac:spMk id="14" creationId="{D9FD7120-559D-468D-8734-85542286F1FE}"/>
          </ac:spMkLst>
        </pc:spChg>
        <pc:picChg chg="add mod">
          <ac:chgData name="Emily Smith" userId="8ec267d9-8bf1-4bb1-9a4b-3c1552fa585e" providerId="ADAL" clId="{02CD754A-3961-4F7F-8E76-15E79A9DD38E}" dt="2022-04-11T12:48:40.024" v="129" actId="1076"/>
          <ac:picMkLst>
            <pc:docMk/>
            <pc:sldMk cId="2539083270" sldId="266"/>
            <ac:picMk id="13" creationId="{B34A58A3-6CC7-48CE-B101-0E36B8174B41}"/>
          </ac:picMkLst>
        </pc:picChg>
      </pc:sldChg>
      <pc:sldChg chg="addSp delSp modSp add mod ord delAnim modAnim">
        <pc:chgData name="Emily Smith" userId="8ec267d9-8bf1-4bb1-9a4b-3c1552fa585e" providerId="ADAL" clId="{02CD754A-3961-4F7F-8E76-15E79A9DD38E}" dt="2022-04-11T14:07:35.890" v="492"/>
        <pc:sldMkLst>
          <pc:docMk/>
          <pc:sldMk cId="3189341680" sldId="267"/>
        </pc:sldMkLst>
        <pc:spChg chg="mod">
          <ac:chgData name="Emily Smith" userId="8ec267d9-8bf1-4bb1-9a4b-3c1552fa585e" providerId="ADAL" clId="{02CD754A-3961-4F7F-8E76-15E79A9DD38E}" dt="2022-04-11T14:06:50.481" v="490" actId="20577"/>
          <ac:spMkLst>
            <pc:docMk/>
            <pc:sldMk cId="3189341680" sldId="267"/>
            <ac:spMk id="2" creationId="{B5D83F86-7183-4C2F-A8BF-DC6FE57E6AF7}"/>
          </ac:spMkLst>
        </pc:spChg>
        <pc:spChg chg="mod">
          <ac:chgData name="Emily Smith" userId="8ec267d9-8bf1-4bb1-9a4b-3c1552fa585e" providerId="ADAL" clId="{02CD754A-3961-4F7F-8E76-15E79A9DD38E}" dt="2022-04-11T14:06:40.471" v="477" actId="5793"/>
          <ac:spMkLst>
            <pc:docMk/>
            <pc:sldMk cId="3189341680" sldId="267"/>
            <ac:spMk id="3" creationId="{122A47DC-304E-4CDC-9CBC-D4E14DCF6A2E}"/>
          </ac:spMkLst>
        </pc:spChg>
        <pc:spChg chg="del">
          <ac:chgData name="Emily Smith" userId="8ec267d9-8bf1-4bb1-9a4b-3c1552fa585e" providerId="ADAL" clId="{02CD754A-3961-4F7F-8E76-15E79A9DD38E}" dt="2022-04-11T14:04:47.028" v="435" actId="478"/>
          <ac:spMkLst>
            <pc:docMk/>
            <pc:sldMk cId="3189341680" sldId="267"/>
            <ac:spMk id="5" creationId="{DBD561D0-6CE3-4BDC-AD30-A825254473F0}"/>
          </ac:spMkLst>
        </pc:spChg>
        <pc:spChg chg="del">
          <ac:chgData name="Emily Smith" userId="8ec267d9-8bf1-4bb1-9a4b-3c1552fa585e" providerId="ADAL" clId="{02CD754A-3961-4F7F-8E76-15E79A9DD38E}" dt="2022-04-11T14:04:43.638" v="434" actId="478"/>
          <ac:spMkLst>
            <pc:docMk/>
            <pc:sldMk cId="3189341680" sldId="267"/>
            <ac:spMk id="6" creationId="{D84174E3-4E81-48C8-860E-87F5F757ED91}"/>
          </ac:spMkLst>
        </pc:spChg>
        <pc:spChg chg="del">
          <ac:chgData name="Emily Smith" userId="8ec267d9-8bf1-4bb1-9a4b-3c1552fa585e" providerId="ADAL" clId="{02CD754A-3961-4F7F-8E76-15E79A9DD38E}" dt="2022-04-11T13:36:17.059" v="259" actId="478"/>
          <ac:spMkLst>
            <pc:docMk/>
            <pc:sldMk cId="3189341680" sldId="267"/>
            <ac:spMk id="8" creationId="{F18D6136-DD49-4F82-A233-4D9C8F1754DA}"/>
          </ac:spMkLst>
        </pc:spChg>
        <pc:spChg chg="del">
          <ac:chgData name="Emily Smith" userId="8ec267d9-8bf1-4bb1-9a4b-3c1552fa585e" providerId="ADAL" clId="{02CD754A-3961-4F7F-8E76-15E79A9DD38E}" dt="2022-04-11T14:04:47.028" v="435" actId="478"/>
          <ac:spMkLst>
            <pc:docMk/>
            <pc:sldMk cId="3189341680" sldId="267"/>
            <ac:spMk id="14" creationId="{91CF63AF-BD16-4DC5-91B4-E63C9CE3F4F2}"/>
          </ac:spMkLst>
        </pc:spChg>
        <pc:spChg chg="del">
          <ac:chgData name="Emily Smith" userId="8ec267d9-8bf1-4bb1-9a4b-3c1552fa585e" providerId="ADAL" clId="{02CD754A-3961-4F7F-8E76-15E79A9DD38E}" dt="2022-04-11T14:04:43.638" v="434" actId="478"/>
          <ac:spMkLst>
            <pc:docMk/>
            <pc:sldMk cId="3189341680" sldId="267"/>
            <ac:spMk id="15" creationId="{FF31AB2B-731A-402A-A71C-8AECEAEC359F}"/>
          </ac:spMkLst>
        </pc:spChg>
        <pc:spChg chg="del">
          <ac:chgData name="Emily Smith" userId="8ec267d9-8bf1-4bb1-9a4b-3c1552fa585e" providerId="ADAL" clId="{02CD754A-3961-4F7F-8E76-15E79A9DD38E}" dt="2022-04-11T14:04:43.638" v="434" actId="478"/>
          <ac:spMkLst>
            <pc:docMk/>
            <pc:sldMk cId="3189341680" sldId="267"/>
            <ac:spMk id="16" creationId="{F4FE631F-E76D-42D2-9E4F-85C0E7A315CB}"/>
          </ac:spMkLst>
        </pc:spChg>
        <pc:spChg chg="del">
          <ac:chgData name="Emily Smith" userId="8ec267d9-8bf1-4bb1-9a4b-3c1552fa585e" providerId="ADAL" clId="{02CD754A-3961-4F7F-8E76-15E79A9DD38E}" dt="2022-04-11T14:04:43.638" v="434" actId="478"/>
          <ac:spMkLst>
            <pc:docMk/>
            <pc:sldMk cId="3189341680" sldId="267"/>
            <ac:spMk id="17" creationId="{7A9FFC9B-D065-486E-9050-B92F4F78BFFD}"/>
          </ac:spMkLst>
        </pc:spChg>
        <pc:spChg chg="del">
          <ac:chgData name="Emily Smith" userId="8ec267d9-8bf1-4bb1-9a4b-3c1552fa585e" providerId="ADAL" clId="{02CD754A-3961-4F7F-8E76-15E79A9DD38E}" dt="2022-04-11T14:04:43.638" v="434" actId="478"/>
          <ac:spMkLst>
            <pc:docMk/>
            <pc:sldMk cId="3189341680" sldId="267"/>
            <ac:spMk id="18" creationId="{474BAF83-354D-4DBA-B918-F7CB421D7FB0}"/>
          </ac:spMkLst>
        </pc:spChg>
        <pc:spChg chg="del">
          <ac:chgData name="Emily Smith" userId="8ec267d9-8bf1-4bb1-9a4b-3c1552fa585e" providerId="ADAL" clId="{02CD754A-3961-4F7F-8E76-15E79A9DD38E}" dt="2022-04-11T14:04:47.028" v="435" actId="478"/>
          <ac:spMkLst>
            <pc:docMk/>
            <pc:sldMk cId="3189341680" sldId="267"/>
            <ac:spMk id="19" creationId="{B0F94225-3B27-4DC1-90AE-E8FCB3E77B18}"/>
          </ac:spMkLst>
        </pc:spChg>
        <pc:spChg chg="del">
          <ac:chgData name="Emily Smith" userId="8ec267d9-8bf1-4bb1-9a4b-3c1552fa585e" providerId="ADAL" clId="{02CD754A-3961-4F7F-8E76-15E79A9DD38E}" dt="2022-04-11T14:04:47.028" v="435" actId="478"/>
          <ac:spMkLst>
            <pc:docMk/>
            <pc:sldMk cId="3189341680" sldId="267"/>
            <ac:spMk id="20" creationId="{E907BD28-9B3D-4508-90B6-576A1A3C25BE}"/>
          </ac:spMkLst>
        </pc:spChg>
        <pc:spChg chg="del">
          <ac:chgData name="Emily Smith" userId="8ec267d9-8bf1-4bb1-9a4b-3c1552fa585e" providerId="ADAL" clId="{02CD754A-3961-4F7F-8E76-15E79A9DD38E}" dt="2022-04-11T14:04:47.028" v="435" actId="478"/>
          <ac:spMkLst>
            <pc:docMk/>
            <pc:sldMk cId="3189341680" sldId="267"/>
            <ac:spMk id="21" creationId="{369AB69C-1F24-443D-BEAD-E6F8C88740F5}"/>
          </ac:spMkLst>
        </pc:spChg>
        <pc:spChg chg="del">
          <ac:chgData name="Emily Smith" userId="8ec267d9-8bf1-4bb1-9a4b-3c1552fa585e" providerId="ADAL" clId="{02CD754A-3961-4F7F-8E76-15E79A9DD38E}" dt="2022-04-11T14:04:47.028" v="435" actId="478"/>
          <ac:spMkLst>
            <pc:docMk/>
            <pc:sldMk cId="3189341680" sldId="267"/>
            <ac:spMk id="22" creationId="{22DD255A-3A38-4558-8B2E-4865D1EA50AA}"/>
          </ac:spMkLst>
        </pc:spChg>
        <pc:spChg chg="add del mod">
          <ac:chgData name="Emily Smith" userId="8ec267d9-8bf1-4bb1-9a4b-3c1552fa585e" providerId="ADAL" clId="{02CD754A-3961-4F7F-8E76-15E79A9DD38E}" dt="2022-04-11T13:40:12.252" v="293" actId="478"/>
          <ac:spMkLst>
            <pc:docMk/>
            <pc:sldMk cId="3189341680" sldId="267"/>
            <ac:spMk id="31" creationId="{5DA0A182-51D2-4ADA-B396-FE3E18A7B3F0}"/>
          </ac:spMkLst>
        </pc:spChg>
        <pc:spChg chg="add mod">
          <ac:chgData name="Emily Smith" userId="8ec267d9-8bf1-4bb1-9a4b-3c1552fa585e" providerId="ADAL" clId="{02CD754A-3961-4F7F-8E76-15E79A9DD38E}" dt="2022-04-11T14:06:22.076" v="452" actId="207"/>
          <ac:spMkLst>
            <pc:docMk/>
            <pc:sldMk cId="3189341680" sldId="267"/>
            <ac:spMk id="46" creationId="{7FF81C62-20F3-45F0-BAEC-769BDB7242C9}"/>
          </ac:spMkLst>
        </pc:spChg>
        <pc:spChg chg="add del mod">
          <ac:chgData name="Emily Smith" userId="8ec267d9-8bf1-4bb1-9a4b-3c1552fa585e" providerId="ADAL" clId="{02CD754A-3961-4F7F-8E76-15E79A9DD38E}" dt="2022-04-11T14:04:47.028" v="435" actId="478"/>
          <ac:spMkLst>
            <pc:docMk/>
            <pc:sldMk cId="3189341680" sldId="267"/>
            <ac:spMk id="1032" creationId="{1DC316C1-E3D0-4688-AEA7-AFA4D4EE9CF3}"/>
          </ac:spMkLst>
        </pc:spChg>
        <pc:spChg chg="add mod">
          <ac:chgData name="Emily Smith" userId="8ec267d9-8bf1-4bb1-9a4b-3c1552fa585e" providerId="ADAL" clId="{02CD754A-3961-4F7F-8E76-15E79A9DD38E}" dt="2022-04-11T14:06:22.076" v="452" actId="207"/>
          <ac:spMkLst>
            <pc:docMk/>
            <pc:sldMk cId="3189341680" sldId="267"/>
            <ac:spMk id="1036" creationId="{187132DE-07D8-4933-82E8-1D61D2F1F0AA}"/>
          </ac:spMkLst>
        </pc:spChg>
        <pc:spChg chg="add mod">
          <ac:chgData name="Emily Smith" userId="8ec267d9-8bf1-4bb1-9a4b-3c1552fa585e" providerId="ADAL" clId="{02CD754A-3961-4F7F-8E76-15E79A9DD38E}" dt="2022-04-11T14:06:22.076" v="452" actId="207"/>
          <ac:spMkLst>
            <pc:docMk/>
            <pc:sldMk cId="3189341680" sldId="267"/>
            <ac:spMk id="1037" creationId="{64DC2411-E486-4A4B-B572-EF21D968B2C5}"/>
          </ac:spMkLst>
        </pc:spChg>
        <pc:spChg chg="add mod ord">
          <ac:chgData name="Emily Smith" userId="8ec267d9-8bf1-4bb1-9a4b-3c1552fa585e" providerId="ADAL" clId="{02CD754A-3961-4F7F-8E76-15E79A9DD38E}" dt="2022-04-11T14:06:08.617" v="450" actId="207"/>
          <ac:spMkLst>
            <pc:docMk/>
            <pc:sldMk cId="3189341680" sldId="267"/>
            <ac:spMk id="1039" creationId="{31369079-CA49-4EF8-AFD7-88D132B45B60}"/>
          </ac:spMkLst>
        </pc:spChg>
        <pc:grpChg chg="add mod">
          <ac:chgData name="Emily Smith" userId="8ec267d9-8bf1-4bb1-9a4b-3c1552fa585e" providerId="ADAL" clId="{02CD754A-3961-4F7F-8E76-15E79A9DD38E}" dt="2022-04-11T14:06:22.076" v="452" actId="207"/>
          <ac:grpSpMkLst>
            <pc:docMk/>
            <pc:sldMk cId="3189341680" sldId="267"/>
            <ac:grpSpMk id="1038" creationId="{AFC8DC30-3852-4604-B6F6-D231FE0DD096}"/>
          </ac:grpSpMkLst>
        </pc:grpChg>
        <pc:picChg chg="del">
          <ac:chgData name="Emily Smith" userId="8ec267d9-8bf1-4bb1-9a4b-3c1552fa585e" providerId="ADAL" clId="{02CD754A-3961-4F7F-8E76-15E79A9DD38E}" dt="2022-04-11T14:04:48.252" v="436" actId="478"/>
          <ac:picMkLst>
            <pc:docMk/>
            <pc:sldMk cId="3189341680" sldId="267"/>
            <ac:picMk id="13" creationId="{25C539E0-17B0-4FDF-8051-DB26279144FA}"/>
          </ac:picMkLst>
        </pc:picChg>
        <pc:picChg chg="add mod ord">
          <ac:chgData name="Emily Smith" userId="8ec267d9-8bf1-4bb1-9a4b-3c1552fa585e" providerId="ADAL" clId="{02CD754A-3961-4F7F-8E76-15E79A9DD38E}" dt="2022-04-11T14:05:02.011" v="437" actId="1076"/>
          <ac:picMkLst>
            <pc:docMk/>
            <pc:sldMk cId="3189341680" sldId="267"/>
            <ac:picMk id="44" creationId="{C6F1DBC0-05FB-471F-9173-F2D07B7516B2}"/>
          </ac:picMkLst>
        </pc:picChg>
        <pc:picChg chg="add del mod">
          <ac:chgData name="Emily Smith" userId="8ec267d9-8bf1-4bb1-9a4b-3c1552fa585e" providerId="ADAL" clId="{02CD754A-3961-4F7F-8E76-15E79A9DD38E}" dt="2022-04-11T13:51:19.139" v="397" actId="478"/>
          <ac:picMkLst>
            <pc:docMk/>
            <pc:sldMk cId="3189341680" sldId="267"/>
            <ac:picMk id="1026" creationId="{1F64CBD3-9089-4AC4-82EC-73428F79CF28}"/>
          </ac:picMkLst>
        </pc:picChg>
        <pc:cxnChg chg="add del mod">
          <ac:chgData name="Emily Smith" userId="8ec267d9-8bf1-4bb1-9a4b-3c1552fa585e" providerId="ADAL" clId="{02CD754A-3961-4F7F-8E76-15E79A9DD38E}" dt="2022-04-11T13:51:06.850" v="396" actId="478"/>
          <ac:cxnSpMkLst>
            <pc:docMk/>
            <pc:sldMk cId="3189341680" sldId="267"/>
            <ac:cxnSpMk id="7" creationId="{9684E142-4F7F-41E0-9C2A-765AFCFAD23A}"/>
          </ac:cxnSpMkLst>
        </pc:cxnChg>
        <pc:cxnChg chg="add del mod">
          <ac:chgData name="Emily Smith" userId="8ec267d9-8bf1-4bb1-9a4b-3c1552fa585e" providerId="ADAL" clId="{02CD754A-3961-4F7F-8E76-15E79A9DD38E}" dt="2022-04-11T13:51:04.285" v="394" actId="478"/>
          <ac:cxnSpMkLst>
            <pc:docMk/>
            <pc:sldMk cId="3189341680" sldId="267"/>
            <ac:cxnSpMk id="23" creationId="{C8E43761-40ED-4119-9BB9-96DC03256B3A}"/>
          </ac:cxnSpMkLst>
        </pc:cxnChg>
        <pc:cxnChg chg="add del mod">
          <ac:chgData name="Emily Smith" userId="8ec267d9-8bf1-4bb1-9a4b-3c1552fa585e" providerId="ADAL" clId="{02CD754A-3961-4F7F-8E76-15E79A9DD38E}" dt="2022-04-11T13:50:50.624" v="389" actId="478"/>
          <ac:cxnSpMkLst>
            <pc:docMk/>
            <pc:sldMk cId="3189341680" sldId="267"/>
            <ac:cxnSpMk id="24" creationId="{A051D836-327D-4079-A68C-CF38EA2F527B}"/>
          </ac:cxnSpMkLst>
        </pc:cxnChg>
        <pc:cxnChg chg="add del mod">
          <ac:chgData name="Emily Smith" userId="8ec267d9-8bf1-4bb1-9a4b-3c1552fa585e" providerId="ADAL" clId="{02CD754A-3961-4F7F-8E76-15E79A9DD38E}" dt="2022-04-11T13:50:53.237" v="390" actId="478"/>
          <ac:cxnSpMkLst>
            <pc:docMk/>
            <pc:sldMk cId="3189341680" sldId="267"/>
            <ac:cxnSpMk id="25" creationId="{0446F426-5D87-4C5C-912B-312E08EC3397}"/>
          </ac:cxnSpMkLst>
        </pc:cxnChg>
        <pc:cxnChg chg="add del mod">
          <ac:chgData name="Emily Smith" userId="8ec267d9-8bf1-4bb1-9a4b-3c1552fa585e" providerId="ADAL" clId="{02CD754A-3961-4F7F-8E76-15E79A9DD38E}" dt="2022-04-11T13:51:02.956" v="393" actId="478"/>
          <ac:cxnSpMkLst>
            <pc:docMk/>
            <pc:sldMk cId="3189341680" sldId="267"/>
            <ac:cxnSpMk id="26" creationId="{283688D5-4ECE-4900-BD79-B04849A9B0C1}"/>
          </ac:cxnSpMkLst>
        </pc:cxnChg>
        <pc:cxnChg chg="add del mod">
          <ac:chgData name="Emily Smith" userId="8ec267d9-8bf1-4bb1-9a4b-3c1552fa585e" providerId="ADAL" clId="{02CD754A-3961-4F7F-8E76-15E79A9DD38E}" dt="2022-04-11T13:51:01.868" v="392" actId="478"/>
          <ac:cxnSpMkLst>
            <pc:docMk/>
            <pc:sldMk cId="3189341680" sldId="267"/>
            <ac:cxnSpMk id="27" creationId="{0ADD43E5-EC08-4B9C-8047-3DD7D8FFDB6D}"/>
          </ac:cxnSpMkLst>
        </pc:cxnChg>
        <pc:cxnChg chg="add del mod">
          <ac:chgData name="Emily Smith" userId="8ec267d9-8bf1-4bb1-9a4b-3c1552fa585e" providerId="ADAL" clId="{02CD754A-3961-4F7F-8E76-15E79A9DD38E}" dt="2022-04-11T13:44:01.867" v="349" actId="478"/>
          <ac:cxnSpMkLst>
            <pc:docMk/>
            <pc:sldMk cId="3189341680" sldId="267"/>
            <ac:cxnSpMk id="28" creationId="{420FF9A5-CDA5-40C8-94FD-1255279A1DA5}"/>
          </ac:cxnSpMkLst>
        </pc:cxnChg>
        <pc:cxnChg chg="add del mod">
          <ac:chgData name="Emily Smith" userId="8ec267d9-8bf1-4bb1-9a4b-3c1552fa585e" providerId="ADAL" clId="{02CD754A-3961-4F7F-8E76-15E79A9DD38E}" dt="2022-04-11T13:50:55.043" v="391" actId="478"/>
          <ac:cxnSpMkLst>
            <pc:docMk/>
            <pc:sldMk cId="3189341680" sldId="267"/>
            <ac:cxnSpMk id="29" creationId="{2EEFA91F-D6FF-4327-B74E-A1FBC6C23DAD}"/>
          </ac:cxnSpMkLst>
        </pc:cxnChg>
        <pc:cxnChg chg="add del mod">
          <ac:chgData name="Emily Smith" userId="8ec267d9-8bf1-4bb1-9a4b-3c1552fa585e" providerId="ADAL" clId="{02CD754A-3961-4F7F-8E76-15E79A9DD38E}" dt="2022-04-11T13:51:05.763" v="395" actId="478"/>
          <ac:cxnSpMkLst>
            <pc:docMk/>
            <pc:sldMk cId="3189341680" sldId="267"/>
            <ac:cxnSpMk id="30" creationId="{DC2C10D9-CBD1-4DDB-A40E-89B65F3C6757}"/>
          </ac:cxnSpMkLst>
        </pc:cxnChg>
        <pc:cxnChg chg="add del mod">
          <ac:chgData name="Emily Smith" userId="8ec267d9-8bf1-4bb1-9a4b-3c1552fa585e" providerId="ADAL" clId="{02CD754A-3961-4F7F-8E76-15E79A9DD38E}" dt="2022-04-11T14:01:50.528" v="415" actId="478"/>
          <ac:cxnSpMkLst>
            <pc:docMk/>
            <pc:sldMk cId="3189341680" sldId="267"/>
            <ac:cxnSpMk id="1034" creationId="{8A417B89-EF76-4DDB-A1A4-56C00A7349D3}"/>
          </ac:cxnSpMkLst>
        </pc:cxnChg>
      </pc:sldChg>
      <pc:sldChg chg="delSp modSp add del mod modAnim">
        <pc:chgData name="Emily Smith" userId="8ec267d9-8bf1-4bb1-9a4b-3c1552fa585e" providerId="ADAL" clId="{02CD754A-3961-4F7F-8E76-15E79A9DD38E}" dt="2022-04-11T14:58:31.789" v="781" actId="47"/>
        <pc:sldMkLst>
          <pc:docMk/>
          <pc:sldMk cId="3099845037" sldId="268"/>
        </pc:sldMkLst>
        <pc:spChg chg="mod">
          <ac:chgData name="Emily Smith" userId="8ec267d9-8bf1-4bb1-9a4b-3c1552fa585e" providerId="ADAL" clId="{02CD754A-3961-4F7F-8E76-15E79A9DD38E}" dt="2022-04-11T14:17:58.452" v="529" actId="207"/>
          <ac:spMkLst>
            <pc:docMk/>
            <pc:sldMk cId="3099845037" sldId="268"/>
            <ac:spMk id="4" creationId="{3858B771-8A04-428C-85AC-46C9EBAC325B}"/>
          </ac:spMkLst>
        </pc:spChg>
        <pc:spChg chg="mod ord">
          <ac:chgData name="Emily Smith" userId="8ec267d9-8bf1-4bb1-9a4b-3c1552fa585e" providerId="ADAL" clId="{02CD754A-3961-4F7F-8E76-15E79A9DD38E}" dt="2022-04-11T14:18:27.257" v="530" actId="13244"/>
          <ac:spMkLst>
            <pc:docMk/>
            <pc:sldMk cId="3099845037" sldId="268"/>
            <ac:spMk id="7" creationId="{CB4E741F-1DEA-4793-8521-45810B2CECC3}"/>
          </ac:spMkLst>
        </pc:spChg>
        <pc:spChg chg="del mod">
          <ac:chgData name="Emily Smith" userId="8ec267d9-8bf1-4bb1-9a4b-3c1552fa585e" providerId="ADAL" clId="{02CD754A-3961-4F7F-8E76-15E79A9DD38E}" dt="2022-04-11T14:20:36.734" v="556" actId="478"/>
          <ac:spMkLst>
            <pc:docMk/>
            <pc:sldMk cId="3099845037" sldId="268"/>
            <ac:spMk id="8" creationId="{9220F10B-8F0D-48DE-9171-5E8C0230D78E}"/>
          </ac:spMkLst>
        </pc:spChg>
        <pc:spChg chg="mod ord">
          <ac:chgData name="Emily Smith" userId="8ec267d9-8bf1-4bb1-9a4b-3c1552fa585e" providerId="ADAL" clId="{02CD754A-3961-4F7F-8E76-15E79A9DD38E}" dt="2022-04-11T14:20:45.893" v="559" actId="14100"/>
          <ac:spMkLst>
            <pc:docMk/>
            <pc:sldMk cId="3099845037" sldId="268"/>
            <ac:spMk id="11" creationId="{750340C5-0EE4-42DF-A57C-ED428747ABCF}"/>
          </ac:spMkLst>
        </pc:spChg>
        <pc:spChg chg="mod ord modVis">
          <ac:chgData name="Emily Smith" userId="8ec267d9-8bf1-4bb1-9a4b-3c1552fa585e" providerId="ADAL" clId="{02CD754A-3961-4F7F-8E76-15E79A9DD38E}" dt="2022-04-11T14:20:03.612" v="541" actId="14430"/>
          <ac:spMkLst>
            <pc:docMk/>
            <pc:sldMk cId="3099845037" sldId="268"/>
            <ac:spMk id="12" creationId="{C04BE0EF-3561-49B4-9A29-F283168A91C7}"/>
          </ac:spMkLst>
        </pc:spChg>
        <pc:spChg chg="del mod modVis">
          <ac:chgData name="Emily Smith" userId="8ec267d9-8bf1-4bb1-9a4b-3c1552fa585e" providerId="ADAL" clId="{02CD754A-3961-4F7F-8E76-15E79A9DD38E}" dt="2022-04-11T14:20:15.638" v="543" actId="478"/>
          <ac:spMkLst>
            <pc:docMk/>
            <pc:sldMk cId="3099845037" sldId="268"/>
            <ac:spMk id="13" creationId="{EB52FD2B-C0A0-4AC2-B644-AF030EA18D02}"/>
          </ac:spMkLst>
        </pc:spChg>
        <pc:spChg chg="mod ord">
          <ac:chgData name="Emily Smith" userId="8ec267d9-8bf1-4bb1-9a4b-3c1552fa585e" providerId="ADAL" clId="{02CD754A-3961-4F7F-8E76-15E79A9DD38E}" dt="2022-04-11T14:21:21.820" v="561" actId="14100"/>
          <ac:spMkLst>
            <pc:docMk/>
            <pc:sldMk cId="3099845037" sldId="268"/>
            <ac:spMk id="14" creationId="{9666A82A-3A73-4650-A8FE-654F1B980664}"/>
          </ac:spMkLst>
        </pc:spChg>
      </pc:sldChg>
      <pc:sldChg chg="addSp delSp modSp add del mod delAnim modAnim">
        <pc:chgData name="Emily Smith" userId="8ec267d9-8bf1-4bb1-9a4b-3c1552fa585e" providerId="ADAL" clId="{02CD754A-3961-4F7F-8E76-15E79A9DD38E}" dt="2022-04-11T14:43:30.088" v="780" actId="47"/>
        <pc:sldMkLst>
          <pc:docMk/>
          <pc:sldMk cId="3083466805" sldId="269"/>
        </pc:sldMkLst>
        <pc:spChg chg="mod">
          <ac:chgData name="Emily Smith" userId="8ec267d9-8bf1-4bb1-9a4b-3c1552fa585e" providerId="ADAL" clId="{02CD754A-3961-4F7F-8E76-15E79A9DD38E}" dt="2022-04-11T14:40:46.915" v="773" actId="1076"/>
          <ac:spMkLst>
            <pc:docMk/>
            <pc:sldMk cId="3083466805" sldId="269"/>
            <ac:spMk id="4" creationId="{3858B771-8A04-428C-85AC-46C9EBAC325B}"/>
          </ac:spMkLst>
        </pc:spChg>
        <pc:spChg chg="add del mod">
          <ac:chgData name="Emily Smith" userId="8ec267d9-8bf1-4bb1-9a4b-3c1552fa585e" providerId="ADAL" clId="{02CD754A-3961-4F7F-8E76-15E79A9DD38E}" dt="2022-04-11T14:31:28.873" v="661" actId="478"/>
          <ac:spMkLst>
            <pc:docMk/>
            <pc:sldMk cId="3083466805" sldId="269"/>
            <ac:spMk id="5" creationId="{B7149A5D-47FA-4BD1-A887-3B9393F60056}"/>
          </ac:spMkLst>
        </pc:spChg>
        <pc:spChg chg="add del mod">
          <ac:chgData name="Emily Smith" userId="8ec267d9-8bf1-4bb1-9a4b-3c1552fa585e" providerId="ADAL" clId="{02CD754A-3961-4F7F-8E76-15E79A9DD38E}" dt="2022-04-11T14:31:29.659" v="662" actId="478"/>
          <ac:spMkLst>
            <pc:docMk/>
            <pc:sldMk cId="3083466805" sldId="269"/>
            <ac:spMk id="6" creationId="{C4C2B58E-68C1-493A-BB31-1A5EAAA552F4}"/>
          </ac:spMkLst>
        </pc:spChg>
        <pc:spChg chg="del">
          <ac:chgData name="Emily Smith" userId="8ec267d9-8bf1-4bb1-9a4b-3c1552fa585e" providerId="ADAL" clId="{02CD754A-3961-4F7F-8E76-15E79A9DD38E}" dt="2022-04-11T14:22:28.056" v="563" actId="478"/>
          <ac:spMkLst>
            <pc:docMk/>
            <pc:sldMk cId="3083466805" sldId="269"/>
            <ac:spMk id="7" creationId="{CB4E741F-1DEA-4793-8521-45810B2CECC3}"/>
          </ac:spMkLst>
        </pc:spChg>
        <pc:spChg chg="add del mod">
          <ac:chgData name="Emily Smith" userId="8ec267d9-8bf1-4bb1-9a4b-3c1552fa585e" providerId="ADAL" clId="{02CD754A-3961-4F7F-8E76-15E79A9DD38E}" dt="2022-04-11T14:31:30.547" v="663" actId="478"/>
          <ac:spMkLst>
            <pc:docMk/>
            <pc:sldMk cId="3083466805" sldId="269"/>
            <ac:spMk id="8" creationId="{6BB796A9-8F3B-4A3F-B278-DA4B928A30F3}"/>
          </ac:spMkLst>
        </pc:spChg>
        <pc:spChg chg="del">
          <ac:chgData name="Emily Smith" userId="8ec267d9-8bf1-4bb1-9a4b-3c1552fa585e" providerId="ADAL" clId="{02CD754A-3961-4F7F-8E76-15E79A9DD38E}" dt="2022-04-11T14:35:26.696" v="705" actId="478"/>
          <ac:spMkLst>
            <pc:docMk/>
            <pc:sldMk cId="3083466805" sldId="269"/>
            <ac:spMk id="11" creationId="{750340C5-0EE4-42DF-A57C-ED428747ABCF}"/>
          </ac:spMkLst>
        </pc:spChg>
        <pc:spChg chg="add del mod">
          <ac:chgData name="Emily Smith" userId="8ec267d9-8bf1-4bb1-9a4b-3c1552fa585e" providerId="ADAL" clId="{02CD754A-3961-4F7F-8E76-15E79A9DD38E}" dt="2022-04-11T14:35:09.458" v="700" actId="478"/>
          <ac:spMkLst>
            <pc:docMk/>
            <pc:sldMk cId="3083466805" sldId="269"/>
            <ac:spMk id="13" creationId="{1D2F394A-891B-49E0-A9D3-491391D04F0B}"/>
          </ac:spMkLst>
        </pc:spChg>
        <pc:spChg chg="del">
          <ac:chgData name="Emily Smith" userId="8ec267d9-8bf1-4bb1-9a4b-3c1552fa585e" providerId="ADAL" clId="{02CD754A-3961-4F7F-8E76-15E79A9DD38E}" dt="2022-04-11T14:22:52.067" v="570" actId="478"/>
          <ac:spMkLst>
            <pc:docMk/>
            <pc:sldMk cId="3083466805" sldId="269"/>
            <ac:spMk id="14" creationId="{9666A82A-3A73-4650-A8FE-654F1B980664}"/>
          </ac:spMkLst>
        </pc:spChg>
        <pc:spChg chg="add del mod">
          <ac:chgData name="Emily Smith" userId="8ec267d9-8bf1-4bb1-9a4b-3c1552fa585e" providerId="ADAL" clId="{02CD754A-3961-4F7F-8E76-15E79A9DD38E}" dt="2022-04-11T14:22:51.420" v="569" actId="478"/>
          <ac:spMkLst>
            <pc:docMk/>
            <pc:sldMk cId="3083466805" sldId="269"/>
            <ac:spMk id="15" creationId="{D9DE95F8-0A49-4410-BACC-48E05DBB82B6}"/>
          </ac:spMkLst>
        </pc:spChg>
        <pc:spChg chg="add del mod">
          <ac:chgData name="Emily Smith" userId="8ec267d9-8bf1-4bb1-9a4b-3c1552fa585e" providerId="ADAL" clId="{02CD754A-3961-4F7F-8E76-15E79A9DD38E}" dt="2022-04-11T14:32:59.779" v="681" actId="478"/>
          <ac:spMkLst>
            <pc:docMk/>
            <pc:sldMk cId="3083466805" sldId="269"/>
            <ac:spMk id="16" creationId="{A9210E1C-0F69-4E8A-A021-D5B25D34F716}"/>
          </ac:spMkLst>
        </pc:spChg>
        <pc:spChg chg="add mod">
          <ac:chgData name="Emily Smith" userId="8ec267d9-8bf1-4bb1-9a4b-3c1552fa585e" providerId="ADAL" clId="{02CD754A-3961-4F7F-8E76-15E79A9DD38E}" dt="2022-04-11T14:32:53.849" v="680" actId="20577"/>
          <ac:spMkLst>
            <pc:docMk/>
            <pc:sldMk cId="3083466805" sldId="269"/>
            <ac:spMk id="17" creationId="{DBC7CECB-D0A0-4280-9A78-78E6E88B46A4}"/>
          </ac:spMkLst>
        </pc:spChg>
        <pc:spChg chg="add del mod">
          <ac:chgData name="Emily Smith" userId="8ec267d9-8bf1-4bb1-9a4b-3c1552fa585e" providerId="ADAL" clId="{02CD754A-3961-4F7F-8E76-15E79A9DD38E}" dt="2022-04-11T14:24:26.072" v="609" actId="1076"/>
          <ac:spMkLst>
            <pc:docMk/>
            <pc:sldMk cId="3083466805" sldId="269"/>
            <ac:spMk id="18" creationId="{854086E3-73E3-4B1D-B79E-9E1C17DACE45}"/>
          </ac:spMkLst>
        </pc:spChg>
        <pc:spChg chg="add del mod">
          <ac:chgData name="Emily Smith" userId="8ec267d9-8bf1-4bb1-9a4b-3c1552fa585e" providerId="ADAL" clId="{02CD754A-3961-4F7F-8E76-15E79A9DD38E}" dt="2022-04-11T14:23:27.158" v="581" actId="478"/>
          <ac:spMkLst>
            <pc:docMk/>
            <pc:sldMk cId="3083466805" sldId="269"/>
            <ac:spMk id="19" creationId="{5856FD02-EB3F-4B16-9296-34C7DD677216}"/>
          </ac:spMkLst>
        </pc:spChg>
        <pc:spChg chg="add del mod">
          <ac:chgData name="Emily Smith" userId="8ec267d9-8bf1-4bb1-9a4b-3c1552fa585e" providerId="ADAL" clId="{02CD754A-3961-4F7F-8E76-15E79A9DD38E}" dt="2022-04-11T14:31:27.484" v="660" actId="478"/>
          <ac:spMkLst>
            <pc:docMk/>
            <pc:sldMk cId="3083466805" sldId="269"/>
            <ac:spMk id="20" creationId="{7B522C28-4EB6-434B-A9C2-8F81F7EDA936}"/>
          </ac:spMkLst>
        </pc:spChg>
        <pc:spChg chg="add mod">
          <ac:chgData name="Emily Smith" userId="8ec267d9-8bf1-4bb1-9a4b-3c1552fa585e" providerId="ADAL" clId="{02CD754A-3961-4F7F-8E76-15E79A9DD38E}" dt="2022-04-11T14:33:44.407" v="691" actId="1076"/>
          <ac:spMkLst>
            <pc:docMk/>
            <pc:sldMk cId="3083466805" sldId="269"/>
            <ac:spMk id="21" creationId="{F685F4CC-6F13-49C8-9ACE-6268B0854925}"/>
          </ac:spMkLst>
        </pc:spChg>
        <pc:spChg chg="add mod">
          <ac:chgData name="Emily Smith" userId="8ec267d9-8bf1-4bb1-9a4b-3c1552fa585e" providerId="ADAL" clId="{02CD754A-3961-4F7F-8E76-15E79A9DD38E}" dt="2022-04-11T14:33:41.471" v="690" actId="1076"/>
          <ac:spMkLst>
            <pc:docMk/>
            <pc:sldMk cId="3083466805" sldId="269"/>
            <ac:spMk id="22" creationId="{AC3D2B29-17BB-48FD-826E-19412A599E91}"/>
          </ac:spMkLst>
        </pc:spChg>
        <pc:spChg chg="add mod">
          <ac:chgData name="Emily Smith" userId="8ec267d9-8bf1-4bb1-9a4b-3c1552fa585e" providerId="ADAL" clId="{02CD754A-3961-4F7F-8E76-15E79A9DD38E}" dt="2022-04-11T14:40:54.883" v="774" actId="1076"/>
          <ac:spMkLst>
            <pc:docMk/>
            <pc:sldMk cId="3083466805" sldId="269"/>
            <ac:spMk id="23" creationId="{25179868-B62F-4228-83AE-A5A5DDA4237E}"/>
          </ac:spMkLst>
        </pc:spChg>
        <pc:spChg chg="add mod">
          <ac:chgData name="Emily Smith" userId="8ec267d9-8bf1-4bb1-9a4b-3c1552fa585e" providerId="ADAL" clId="{02CD754A-3961-4F7F-8E76-15E79A9DD38E}" dt="2022-04-11T14:40:54.883" v="774" actId="1076"/>
          <ac:spMkLst>
            <pc:docMk/>
            <pc:sldMk cId="3083466805" sldId="269"/>
            <ac:spMk id="24" creationId="{E0EDEBCA-E89D-45D7-A40A-5CE16A58BDDB}"/>
          </ac:spMkLst>
        </pc:spChg>
        <pc:spChg chg="add mod">
          <ac:chgData name="Emily Smith" userId="8ec267d9-8bf1-4bb1-9a4b-3c1552fa585e" providerId="ADAL" clId="{02CD754A-3961-4F7F-8E76-15E79A9DD38E}" dt="2022-04-11T14:40:54.883" v="774" actId="1076"/>
          <ac:spMkLst>
            <pc:docMk/>
            <pc:sldMk cId="3083466805" sldId="269"/>
            <ac:spMk id="25" creationId="{0C603335-E6E5-4820-810B-857F0D03A922}"/>
          </ac:spMkLst>
        </pc:spChg>
        <pc:spChg chg="add mod">
          <ac:chgData name="Emily Smith" userId="8ec267d9-8bf1-4bb1-9a4b-3c1552fa585e" providerId="ADAL" clId="{02CD754A-3961-4F7F-8E76-15E79A9DD38E}" dt="2022-04-11T14:40:54.883" v="774" actId="1076"/>
          <ac:spMkLst>
            <pc:docMk/>
            <pc:sldMk cId="3083466805" sldId="269"/>
            <ac:spMk id="26" creationId="{264602ED-63AD-4FFC-88C9-626743ED3016}"/>
          </ac:spMkLst>
        </pc:spChg>
        <pc:spChg chg="add mod">
          <ac:chgData name="Emily Smith" userId="8ec267d9-8bf1-4bb1-9a4b-3c1552fa585e" providerId="ADAL" clId="{02CD754A-3961-4F7F-8E76-15E79A9DD38E}" dt="2022-04-11T14:40:54.883" v="774" actId="1076"/>
          <ac:spMkLst>
            <pc:docMk/>
            <pc:sldMk cId="3083466805" sldId="269"/>
            <ac:spMk id="27" creationId="{C674AFE8-D6E9-4226-B851-E2FA9B37035A}"/>
          </ac:spMkLst>
        </pc:spChg>
        <pc:spChg chg="add mod">
          <ac:chgData name="Emily Smith" userId="8ec267d9-8bf1-4bb1-9a4b-3c1552fa585e" providerId="ADAL" clId="{02CD754A-3961-4F7F-8E76-15E79A9DD38E}" dt="2022-04-11T14:40:54.883" v="774" actId="1076"/>
          <ac:spMkLst>
            <pc:docMk/>
            <pc:sldMk cId="3083466805" sldId="269"/>
            <ac:spMk id="28" creationId="{EF8AFD5F-342C-42CD-8EC9-CA835FEF5194}"/>
          </ac:spMkLst>
        </pc:spChg>
        <pc:spChg chg="add mod">
          <ac:chgData name="Emily Smith" userId="8ec267d9-8bf1-4bb1-9a4b-3c1552fa585e" providerId="ADAL" clId="{02CD754A-3961-4F7F-8E76-15E79A9DD38E}" dt="2022-04-11T14:40:54.883" v="774" actId="1076"/>
          <ac:spMkLst>
            <pc:docMk/>
            <pc:sldMk cId="3083466805" sldId="269"/>
            <ac:spMk id="29" creationId="{44C41991-AF7F-4505-B4FF-B6329CEA7C86}"/>
          </ac:spMkLst>
        </pc:spChg>
        <pc:spChg chg="add mod">
          <ac:chgData name="Emily Smith" userId="8ec267d9-8bf1-4bb1-9a4b-3c1552fa585e" providerId="ADAL" clId="{02CD754A-3961-4F7F-8E76-15E79A9DD38E}" dt="2022-04-11T14:41:41.053" v="775" actId="1035"/>
          <ac:spMkLst>
            <pc:docMk/>
            <pc:sldMk cId="3083466805" sldId="269"/>
            <ac:spMk id="30" creationId="{F209778D-1012-4561-A4EF-17BE8DC68D3D}"/>
          </ac:spMkLst>
        </pc:spChg>
        <pc:spChg chg="add mod">
          <ac:chgData name="Emily Smith" userId="8ec267d9-8bf1-4bb1-9a4b-3c1552fa585e" providerId="ADAL" clId="{02CD754A-3961-4F7F-8E76-15E79A9DD38E}" dt="2022-04-11T14:40:54.883" v="774" actId="1076"/>
          <ac:spMkLst>
            <pc:docMk/>
            <pc:sldMk cId="3083466805" sldId="269"/>
            <ac:spMk id="31" creationId="{83579BC6-CC66-4DFC-B04C-53B6DC9BA235}"/>
          </ac:spMkLst>
        </pc:spChg>
        <pc:spChg chg="add mod">
          <ac:chgData name="Emily Smith" userId="8ec267d9-8bf1-4bb1-9a4b-3c1552fa585e" providerId="ADAL" clId="{02CD754A-3961-4F7F-8E76-15E79A9DD38E}" dt="2022-04-11T14:40:54.883" v="774" actId="1076"/>
          <ac:spMkLst>
            <pc:docMk/>
            <pc:sldMk cId="3083466805" sldId="269"/>
            <ac:spMk id="32" creationId="{18F14D52-FFCF-47A3-93AA-F8D5363E920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97724-D57C-4176-9614-0ACCCA6327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A8BC07-8B2B-4E6E-97A9-B3B6D48D9E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C049DE-3815-4A80-BDF8-E7FE61785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EE602-8057-4C52-9C8B-800485D1C200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0AFFE-7FDE-4308-A1A8-CD1B95661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0FBA35-A247-4DC9-9DEC-673D2C78E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EE5C-9712-467B-85F4-84707C248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056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C6A73-3AE9-4CE7-BF8E-0921A9340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6A5EEA-B988-45BA-BFF7-C07ED93436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3B320B-6695-4556-BC72-DA2E385D6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EE602-8057-4C52-9C8B-800485D1C200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042BE-9AF6-46E3-AA1D-9864B5172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39BB74-9C6D-431E-91AC-C9E5A02FB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EE5C-9712-467B-85F4-84707C248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2062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22368B-C1EF-435C-BDCF-1A809B87F9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B4F356-47D9-4FE8-A145-62E14516BC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E43193-CEDB-4637-85C5-2959A288A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EE602-8057-4C52-9C8B-800485D1C200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3333E-6419-471B-B9AF-0650B3EB1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6FDA1-4C04-4725-A1B5-BD8B94AE1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EE5C-9712-467B-85F4-84707C248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19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5AF26-F84B-4DAC-A526-AA5409927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9FCF7-E2DD-4C31-8F28-7235DF77FD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BA8ACC-C590-42D3-A60E-56B3DC8F0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EE602-8057-4C52-9C8B-800485D1C200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DEB84-0BF2-47D2-8877-F604A78EF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5DA77-26C3-49FD-B860-B9AB691C5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EE5C-9712-467B-85F4-84707C248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330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FD7ED-DD4E-42A3-805F-4B41DB841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E52675-2317-4C02-AC5C-8C44E6209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F47FD-9459-4826-AA74-B0D921651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EE602-8057-4C52-9C8B-800485D1C200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E97CC5-9C11-45A4-A8B5-BAFD08A7F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561F70-5E0A-44B6-B2BA-6BA51C411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EE5C-9712-467B-85F4-84707C248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32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C1AEA-0B8B-4D02-B028-FB082DE16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FD53B-7E65-46D2-A669-F5D33859C8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7FCBB4-4926-45BB-BCE1-C5455C4C8B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440827-56DB-4A4D-99FA-0A2F4CBC6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EE602-8057-4C52-9C8B-800485D1C200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F328F0-B0AB-4731-82D1-CE882519E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A4899A-19B4-4885-B387-EF79D7DE5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EE5C-9712-467B-85F4-84707C248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327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0DB1B-7D00-4314-B949-BE60F5075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6B7913-B50C-4369-80E2-60ADC551ED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2F7AFF-D4C8-4EDB-AFB9-7AE0D576D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A6249A-E92D-437C-B7AD-2602A59DF1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A89A26-2279-4589-9B87-3A133D8106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E35611-98E9-4432-9E38-523378888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EE602-8057-4C52-9C8B-800485D1C200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09F062-0003-43C1-8F43-E61ED6481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20FCBD-D90F-4253-B3C4-59DF183D3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EE5C-9712-467B-85F4-84707C248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053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08903-BF90-4B7C-8959-00C49DB0C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D9AC3-9AC1-4976-879F-836F385A9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EE602-8057-4C52-9C8B-800485D1C200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CAFB77-083D-4A13-85C2-669264B1F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47FE2-B392-4FE1-9C31-0D0703B7C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EE5C-9712-467B-85F4-84707C248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250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4B25A6-802B-4811-A4D3-CE9C3B451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EE602-8057-4C52-9C8B-800485D1C200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932E9B-CB0B-4DEF-A1F9-23F0444D2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069A86-3C55-4B3F-8554-3E7909E36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EE5C-9712-467B-85F4-84707C248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145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423CA-B51B-42FB-A7B5-2160D36AD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048D2-1B02-4C4E-94D1-5764AFBB3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A706F1-0557-4036-9315-4FE7A201B5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6AE4C2-F1EF-4863-B6E2-4C46E7DDD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EE602-8057-4C52-9C8B-800485D1C200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46A9E3-2C3D-402C-9C6A-CCD9ACF14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D4D1D1-5C46-4DAA-8AEB-6383331CD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EE5C-9712-467B-85F4-84707C248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172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6BC2C-9DB9-41B8-AC62-944406BED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9A2F8B-C969-49C7-A626-EC3816F570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A452FB-576C-4E76-8D51-F985518B1A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9438E9-EE97-406D-A001-940C238FB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EE602-8057-4C52-9C8B-800485D1C200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9297D4-E7B5-4F48-B8D6-FC8BDFE30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EA5D7B-53B4-4052-9E30-9B06864B8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EE5C-9712-467B-85F4-84707C248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916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B6B9C9-D4DB-46FC-A395-4DCE7AAE6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94A6B9-4D6C-4A37-95B6-B71ABB86F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86E65-5043-477F-8C47-627BEA7308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EE602-8057-4C52-9C8B-800485D1C200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05B13-BFFC-4CE5-8100-71CA2164A6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8000A-CAD7-4F80-BDC3-854C012ED4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EEE5C-9712-467B-85F4-84707C248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080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5555856-9970-4BC3-9AA9-6A917F53A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421721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F487851-BFAF-46D8-A1ED-50CAD6E46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9D278E7-25A4-4C55-8D51-84E0D2421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0661" y="1065942"/>
            <a:ext cx="4805996" cy="2471342"/>
          </a:xfrm>
        </p:spPr>
        <p:txBody>
          <a:bodyPr anchor="t">
            <a:noAutofit/>
          </a:bodyPr>
          <a:lstStyle/>
          <a:p>
            <a:pPr algn="l"/>
            <a:r>
              <a:rPr lang="en-GB" sz="6600" dirty="0">
                <a:solidFill>
                  <a:srgbClr val="000000"/>
                </a:solidFill>
              </a:rPr>
              <a:t>PowerPoint Timer Templates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2B623F13-16A4-4C2F-B7F9-CF4F6E2DA9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0966" y="4508662"/>
            <a:ext cx="4805691" cy="838831"/>
          </a:xfrm>
        </p:spPr>
        <p:txBody>
          <a:bodyPr anchor="b">
            <a:normAutofit fontScale="92500" lnSpcReduction="10000"/>
          </a:bodyPr>
          <a:lstStyle/>
          <a:p>
            <a:pPr algn="l"/>
            <a:r>
              <a:rPr lang="en-GB" sz="3200" dirty="0">
                <a:solidFill>
                  <a:srgbClr val="000000"/>
                </a:solidFill>
              </a:rPr>
              <a:t>Each timer is started by a mouse click</a:t>
            </a:r>
          </a:p>
        </p:txBody>
      </p:sp>
      <p:sp>
        <p:nvSpPr>
          <p:cNvPr id="16" name="Freeform 50">
            <a:extLst>
              <a:ext uri="{FF2B5EF4-FFF2-40B4-BE49-F238E27FC236}">
                <a16:creationId xmlns:a16="http://schemas.microsoft.com/office/drawing/2014/main" id="{13722DD7-BA73-4776-93A3-94491FEF7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1159"/>
            <a:ext cx="5464879" cy="6276841"/>
          </a:xfrm>
          <a:custGeom>
            <a:avLst/>
            <a:gdLst>
              <a:gd name="connsiteX0" fmla="*/ 3299930 w 5464879"/>
              <a:gd name="connsiteY0" fmla="*/ 0 h 6276841"/>
              <a:gd name="connsiteX1" fmla="*/ 5398992 w 5464879"/>
              <a:gd name="connsiteY1" fmla="*/ 753544 h 6276841"/>
              <a:gd name="connsiteX2" fmla="*/ 5464879 w 5464879"/>
              <a:gd name="connsiteY2" fmla="*/ 813426 h 6276841"/>
              <a:gd name="connsiteX3" fmla="*/ 5464879 w 5464879"/>
              <a:gd name="connsiteY3" fmla="*/ 5786434 h 6276841"/>
              <a:gd name="connsiteX4" fmla="*/ 5398992 w 5464879"/>
              <a:gd name="connsiteY4" fmla="*/ 5846317 h 6276841"/>
              <a:gd name="connsiteX5" fmla="*/ 4872873 w 5464879"/>
              <a:gd name="connsiteY5" fmla="*/ 6201577 h 6276841"/>
              <a:gd name="connsiteX6" fmla="*/ 4716632 w 5464879"/>
              <a:gd name="connsiteY6" fmla="*/ 6276841 h 6276841"/>
              <a:gd name="connsiteX7" fmla="*/ 1883227 w 5464879"/>
              <a:gd name="connsiteY7" fmla="*/ 6276841 h 6276841"/>
              <a:gd name="connsiteX8" fmla="*/ 1726987 w 5464879"/>
              <a:gd name="connsiteY8" fmla="*/ 6201577 h 6276841"/>
              <a:gd name="connsiteX9" fmla="*/ 0 w 5464879"/>
              <a:gd name="connsiteY9" fmla="*/ 3299930 h 6276841"/>
              <a:gd name="connsiteX10" fmla="*/ 3299930 w 5464879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64879" h="6276841">
                <a:moveTo>
                  <a:pt x="3299930" y="0"/>
                </a:moveTo>
                <a:cubicBezTo>
                  <a:pt x="4097274" y="0"/>
                  <a:pt x="4828569" y="282789"/>
                  <a:pt x="5398992" y="753544"/>
                </a:cubicBezTo>
                <a:lnTo>
                  <a:pt x="5464879" y="813426"/>
                </a:lnTo>
                <a:lnTo>
                  <a:pt x="5464879" y="5786434"/>
                </a:lnTo>
                <a:lnTo>
                  <a:pt x="5398992" y="5846317"/>
                </a:lnTo>
                <a:cubicBezTo>
                  <a:pt x="5236014" y="5980818"/>
                  <a:pt x="5059904" y="6099975"/>
                  <a:pt x="4872873" y="6201577"/>
                </a:cubicBezTo>
                <a:lnTo>
                  <a:pt x="4716632" y="6276841"/>
                </a:lnTo>
                <a:lnTo>
                  <a:pt x="1883227" y="6276841"/>
                </a:lnTo>
                <a:lnTo>
                  <a:pt x="1726987" y="6201577"/>
                </a:lnTo>
                <a:cubicBezTo>
                  <a:pt x="698316" y="5642769"/>
                  <a:pt x="0" y="4552900"/>
                  <a:pt x="0" y="3299930"/>
                </a:cubicBezTo>
                <a:cubicBezTo>
                  <a:pt x="0" y="1477429"/>
                  <a:pt x="1477429" y="0"/>
                  <a:pt x="3299930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" name="Graphic 8" descr="Stopwatch">
            <a:extLst>
              <a:ext uri="{FF2B5EF4-FFF2-40B4-BE49-F238E27FC236}">
                <a16:creationId xmlns:a16="http://schemas.microsoft.com/office/drawing/2014/main" id="{FE8F6515-2EB6-4053-934D-8A0FF9361A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946545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D83F86-7183-4C2F-A8BF-DC6FE57E6A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4095" y="851517"/>
            <a:ext cx="5238466" cy="2991416"/>
          </a:xfrm>
        </p:spPr>
        <p:txBody>
          <a:bodyPr anchor="b">
            <a:normAutofit/>
          </a:bodyPr>
          <a:lstStyle/>
          <a:p>
            <a:pPr algn="l"/>
            <a:r>
              <a:rPr lang="en-GB" dirty="0"/>
              <a:t>What is….?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2A47DC-304E-4CDC-9CBC-D4E14DCF6A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4096" y="3842932"/>
            <a:ext cx="4167115" cy="2163551"/>
          </a:xfrm>
        </p:spPr>
        <p:txBody>
          <a:bodyPr anchor="t">
            <a:normAutofit/>
          </a:bodyPr>
          <a:lstStyle/>
          <a:p>
            <a:pPr algn="l"/>
            <a:r>
              <a:rPr lang="en-GB" dirty="0"/>
              <a:t>You have 1 minute to think and post your answer in the chat box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26ED6D9-2E35-46DE-813A-85ECD422607E}"/>
              </a:ext>
            </a:extLst>
          </p:cNvPr>
          <p:cNvSpPr/>
          <p:nvPr/>
        </p:nvSpPr>
        <p:spPr>
          <a:xfrm>
            <a:off x="8137128" y="2894596"/>
            <a:ext cx="2006082" cy="200608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Graphic 4" descr="Stopwatch with solid fill">
            <a:extLst>
              <a:ext uri="{FF2B5EF4-FFF2-40B4-BE49-F238E27FC236}">
                <a16:creationId xmlns:a16="http://schemas.microsoft.com/office/drawing/2014/main" id="{D193B75B-0505-4AE8-B3B7-30BDFA96DC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31503" y="2129307"/>
            <a:ext cx="3217333" cy="321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54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5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58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D83F86-7183-4C2F-A8BF-DC6FE57E6A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3929" y="699221"/>
            <a:ext cx="5238466" cy="2991416"/>
          </a:xfrm>
        </p:spPr>
        <p:txBody>
          <a:bodyPr anchor="b">
            <a:normAutofit/>
          </a:bodyPr>
          <a:lstStyle/>
          <a:p>
            <a:pPr algn="l"/>
            <a:r>
              <a:rPr lang="en-GB" dirty="0"/>
              <a:t>What do….?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2A47DC-304E-4CDC-9CBC-D4E14DCF6A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4096" y="3842932"/>
            <a:ext cx="4167115" cy="2163551"/>
          </a:xfrm>
        </p:spPr>
        <p:txBody>
          <a:bodyPr anchor="t">
            <a:normAutofit/>
          </a:bodyPr>
          <a:lstStyle/>
          <a:p>
            <a:pPr algn="l"/>
            <a:r>
              <a:rPr lang="en-GB" dirty="0"/>
              <a:t>You have 5 seconds to think…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BD561D0-6CE3-4BDC-AD30-A825254473F0}"/>
              </a:ext>
            </a:extLst>
          </p:cNvPr>
          <p:cNvSpPr/>
          <p:nvPr/>
        </p:nvSpPr>
        <p:spPr>
          <a:xfrm>
            <a:off x="7932315" y="2789963"/>
            <a:ext cx="2129589" cy="212958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Times</a:t>
            </a:r>
            <a:br>
              <a:rPr lang="en-GB" dirty="0"/>
            </a:br>
            <a:r>
              <a:rPr lang="en-GB" dirty="0"/>
              <a:t>up!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84174E3-4E81-48C8-860E-87F5F757ED91}"/>
              </a:ext>
            </a:extLst>
          </p:cNvPr>
          <p:cNvSpPr/>
          <p:nvPr/>
        </p:nvSpPr>
        <p:spPr>
          <a:xfrm>
            <a:off x="8137533" y="2995181"/>
            <a:ext cx="1719152" cy="1719152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F31AB2B-731A-402A-A71C-8AECEAEC359F}"/>
              </a:ext>
            </a:extLst>
          </p:cNvPr>
          <p:cNvSpPr/>
          <p:nvPr/>
        </p:nvSpPr>
        <p:spPr>
          <a:xfrm>
            <a:off x="8137533" y="2995181"/>
            <a:ext cx="1719152" cy="1719152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4FE631F-E76D-42D2-9E4F-85C0E7A315CB}"/>
              </a:ext>
            </a:extLst>
          </p:cNvPr>
          <p:cNvSpPr/>
          <p:nvPr/>
        </p:nvSpPr>
        <p:spPr>
          <a:xfrm>
            <a:off x="8137533" y="2995181"/>
            <a:ext cx="1719152" cy="1719152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A9FFC9B-D065-486E-9050-B92F4F78BFFD}"/>
              </a:ext>
            </a:extLst>
          </p:cNvPr>
          <p:cNvSpPr/>
          <p:nvPr/>
        </p:nvSpPr>
        <p:spPr>
          <a:xfrm>
            <a:off x="8137533" y="2995181"/>
            <a:ext cx="1719152" cy="1719152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74BAF83-354D-4DBA-B918-F7CB421D7FB0}"/>
              </a:ext>
            </a:extLst>
          </p:cNvPr>
          <p:cNvSpPr/>
          <p:nvPr/>
        </p:nvSpPr>
        <p:spPr>
          <a:xfrm>
            <a:off x="8137533" y="2995181"/>
            <a:ext cx="1719152" cy="1719152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971358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4E741F-1DEA-4793-8521-45810B2CECC3}"/>
              </a:ext>
            </a:extLst>
          </p:cNvPr>
          <p:cNvSpPr txBox="1"/>
          <p:nvPr/>
        </p:nvSpPr>
        <p:spPr>
          <a:xfrm>
            <a:off x="8738792" y="3093119"/>
            <a:ext cx="550151" cy="7135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800" dirty="0"/>
              <a:t>10</a:t>
            </a:r>
          </a:p>
          <a:p>
            <a:pPr>
              <a:lnSpc>
                <a:spcPct val="150000"/>
              </a:lnSpc>
            </a:pPr>
            <a:r>
              <a:rPr lang="en-GB" sz="2800" dirty="0"/>
              <a:t>09</a:t>
            </a:r>
          </a:p>
          <a:p>
            <a:pPr>
              <a:lnSpc>
                <a:spcPct val="150000"/>
              </a:lnSpc>
            </a:pPr>
            <a:r>
              <a:rPr lang="en-GB" sz="2800" dirty="0"/>
              <a:t>08</a:t>
            </a:r>
          </a:p>
          <a:p>
            <a:pPr>
              <a:lnSpc>
                <a:spcPct val="150000"/>
              </a:lnSpc>
            </a:pPr>
            <a:r>
              <a:rPr lang="en-GB" sz="2800" dirty="0"/>
              <a:t>07</a:t>
            </a:r>
          </a:p>
          <a:p>
            <a:pPr>
              <a:lnSpc>
                <a:spcPct val="150000"/>
              </a:lnSpc>
            </a:pPr>
            <a:r>
              <a:rPr lang="en-GB" sz="2800" dirty="0"/>
              <a:t>06</a:t>
            </a:r>
          </a:p>
          <a:p>
            <a:pPr>
              <a:lnSpc>
                <a:spcPct val="150000"/>
              </a:lnSpc>
            </a:pPr>
            <a:r>
              <a:rPr lang="en-GB" sz="2800" dirty="0"/>
              <a:t>05</a:t>
            </a:r>
          </a:p>
          <a:p>
            <a:pPr>
              <a:lnSpc>
                <a:spcPct val="150000"/>
              </a:lnSpc>
            </a:pPr>
            <a:r>
              <a:rPr lang="en-GB" sz="2800" dirty="0"/>
              <a:t>04</a:t>
            </a:r>
          </a:p>
          <a:p>
            <a:pPr>
              <a:lnSpc>
                <a:spcPct val="150000"/>
              </a:lnSpc>
            </a:pPr>
            <a:r>
              <a:rPr lang="en-GB" sz="2800" dirty="0"/>
              <a:t>03</a:t>
            </a:r>
          </a:p>
          <a:p>
            <a:pPr>
              <a:lnSpc>
                <a:spcPct val="150000"/>
              </a:lnSpc>
            </a:pPr>
            <a:r>
              <a:rPr lang="en-GB" sz="2800" dirty="0"/>
              <a:t>02</a:t>
            </a:r>
          </a:p>
          <a:p>
            <a:pPr>
              <a:lnSpc>
                <a:spcPct val="150000"/>
              </a:lnSpc>
            </a:pPr>
            <a:r>
              <a:rPr lang="en-GB" sz="2800" dirty="0"/>
              <a:t>01</a:t>
            </a:r>
          </a:p>
          <a:p>
            <a:pPr>
              <a:lnSpc>
                <a:spcPct val="150000"/>
              </a:lnSpc>
            </a:pPr>
            <a:r>
              <a:rPr lang="en-GB" sz="2800" dirty="0"/>
              <a:t>00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D83F86-7183-4C2F-A8BF-DC6FE57E6A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4095" y="851517"/>
            <a:ext cx="5238466" cy="2991416"/>
          </a:xfrm>
        </p:spPr>
        <p:txBody>
          <a:bodyPr anchor="b">
            <a:normAutofit/>
          </a:bodyPr>
          <a:lstStyle/>
          <a:p>
            <a:pPr algn="l"/>
            <a:r>
              <a:rPr lang="en-GB" dirty="0"/>
              <a:t>What is…?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2A47DC-304E-4CDC-9CBC-D4E14DCF6A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4096" y="3842932"/>
            <a:ext cx="4167115" cy="2163551"/>
          </a:xfrm>
        </p:spPr>
        <p:txBody>
          <a:bodyPr anchor="t">
            <a:normAutofit/>
          </a:bodyPr>
          <a:lstStyle/>
          <a:p>
            <a:pPr algn="l"/>
            <a:r>
              <a:rPr lang="en-GB" dirty="0"/>
              <a:t>You have 10 seconds to think…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666A82A-3A73-4650-A8FE-654F1B980664}"/>
              </a:ext>
            </a:extLst>
          </p:cNvPr>
          <p:cNvSpPr/>
          <p:nvPr/>
        </p:nvSpPr>
        <p:spPr>
          <a:xfrm>
            <a:off x="8489002" y="-210358"/>
            <a:ext cx="2078892" cy="17226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220F10B-8F0D-48DE-9171-5E8C0230D78E}"/>
              </a:ext>
            </a:extLst>
          </p:cNvPr>
          <p:cNvSpPr/>
          <p:nvPr/>
        </p:nvSpPr>
        <p:spPr>
          <a:xfrm>
            <a:off x="8049846" y="3853355"/>
            <a:ext cx="2078892" cy="2153126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0340C5-0EE4-42DF-A57C-ED428747ABCF}"/>
              </a:ext>
            </a:extLst>
          </p:cNvPr>
          <p:cNvSpPr/>
          <p:nvPr/>
        </p:nvSpPr>
        <p:spPr>
          <a:xfrm>
            <a:off x="8017406" y="6006482"/>
            <a:ext cx="2078892" cy="8515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B52FD2B-C0A0-4AC2-B644-AF030EA18D02}"/>
              </a:ext>
            </a:extLst>
          </p:cNvPr>
          <p:cNvSpPr/>
          <p:nvPr/>
        </p:nvSpPr>
        <p:spPr>
          <a:xfrm>
            <a:off x="8681714" y="1429472"/>
            <a:ext cx="1501732" cy="1722614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858B771-8A04-428C-85AC-46C9EBAC325B}"/>
              </a:ext>
            </a:extLst>
          </p:cNvPr>
          <p:cNvSpPr/>
          <p:nvPr/>
        </p:nvSpPr>
        <p:spPr>
          <a:xfrm>
            <a:off x="8681714" y="3178398"/>
            <a:ext cx="664308" cy="656492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27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4.81481E-6 L -0.00117 -0.9324 " pathEditMode="relative" rAng="0" ptsTypes="AA">
                                      <p:cBhvr>
                                        <p:cTn id="6" dur="1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-4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AC6D005-C6D9-40DC-AE80-BB4E4244C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305" y="2060120"/>
            <a:ext cx="5731042" cy="1009651"/>
          </a:xfrm>
        </p:spPr>
        <p:txBody>
          <a:bodyPr>
            <a:normAutofit/>
          </a:bodyPr>
          <a:lstStyle/>
          <a:p>
            <a:r>
              <a:rPr lang="en-GB" sz="6600" b="1" dirty="0"/>
              <a:t>What is……?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E04E8F-F0E6-4347-A1C9-2D4CC595D486}"/>
              </a:ext>
            </a:extLst>
          </p:cNvPr>
          <p:cNvSpPr txBox="1"/>
          <p:nvPr/>
        </p:nvSpPr>
        <p:spPr>
          <a:xfrm>
            <a:off x="1175084" y="3311176"/>
            <a:ext cx="55746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You have 1 minute to think and post your answer in the chat.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E4EC6B-B3E7-4D55-84ED-D972AEEB38C1}"/>
              </a:ext>
            </a:extLst>
          </p:cNvPr>
          <p:cNvSpPr/>
          <p:nvPr/>
        </p:nvSpPr>
        <p:spPr>
          <a:xfrm>
            <a:off x="953093" y="347329"/>
            <a:ext cx="10299441" cy="3145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E85D4C-4200-4BBD-BF7B-A31D7DFE1E2D}"/>
              </a:ext>
            </a:extLst>
          </p:cNvPr>
          <p:cNvSpPr/>
          <p:nvPr/>
        </p:nvSpPr>
        <p:spPr>
          <a:xfrm>
            <a:off x="973346" y="227013"/>
            <a:ext cx="10380454" cy="5702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8E7855-7380-4146-9679-99AA9683A2A5}"/>
              </a:ext>
            </a:extLst>
          </p:cNvPr>
          <p:cNvSpPr/>
          <p:nvPr/>
        </p:nvSpPr>
        <p:spPr>
          <a:xfrm>
            <a:off x="973346" y="347329"/>
            <a:ext cx="10299441" cy="3145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Graphic 10" descr="Questions with solid fill">
            <a:extLst>
              <a:ext uri="{FF2B5EF4-FFF2-40B4-BE49-F238E27FC236}">
                <a16:creationId xmlns:a16="http://schemas.microsoft.com/office/drawing/2014/main" id="{180E3D3D-70D5-48A2-AD3D-B8C34069F7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47547" y="1427921"/>
            <a:ext cx="4050632" cy="405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69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6185 -0.01482 L 1.25E-6 2.96296E-6 " pathEditMode="relative" rAng="0" ptsTypes="AA">
                                      <p:cBhvr>
                                        <p:cTn id="6" dur="59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099" y="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D83F86-7183-4C2F-A8BF-DC6FE57E6A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3929" y="699221"/>
            <a:ext cx="5238466" cy="2991416"/>
          </a:xfrm>
        </p:spPr>
        <p:txBody>
          <a:bodyPr anchor="b">
            <a:normAutofit/>
          </a:bodyPr>
          <a:lstStyle/>
          <a:p>
            <a:r>
              <a:rPr lang="en-GB" dirty="0"/>
              <a:t>What is… 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2A47DC-304E-4CDC-9CBC-D4E14DCF6A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4096" y="3842932"/>
            <a:ext cx="4167115" cy="2163551"/>
          </a:xfrm>
        </p:spPr>
        <p:txBody>
          <a:bodyPr anchor="t">
            <a:normAutofit/>
          </a:bodyPr>
          <a:lstStyle/>
          <a:p>
            <a:r>
              <a:rPr lang="en-GB" dirty="0"/>
              <a:t>You have 20 seconds…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4" name="Graphic 43" descr="Stopwatch with solid fill">
            <a:extLst>
              <a:ext uri="{FF2B5EF4-FFF2-40B4-BE49-F238E27FC236}">
                <a16:creationId xmlns:a16="http://schemas.microsoft.com/office/drawing/2014/main" id="{C6F1DBC0-05FB-471F-9173-F2D07B7516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77501" y="1758005"/>
            <a:ext cx="3865264" cy="3865264"/>
          </a:xfrm>
          <a:prstGeom prst="rect">
            <a:avLst/>
          </a:prstGeom>
        </p:spPr>
      </p:pic>
      <p:sp>
        <p:nvSpPr>
          <p:cNvPr id="1039" name="Oval 1038">
            <a:extLst>
              <a:ext uri="{FF2B5EF4-FFF2-40B4-BE49-F238E27FC236}">
                <a16:creationId xmlns:a16="http://schemas.microsoft.com/office/drawing/2014/main" id="{31369079-CA49-4EF8-AFD7-88D132B45B60}"/>
              </a:ext>
            </a:extLst>
          </p:cNvPr>
          <p:cNvSpPr/>
          <p:nvPr/>
        </p:nvSpPr>
        <p:spPr>
          <a:xfrm>
            <a:off x="8175811" y="2753958"/>
            <a:ext cx="2271600" cy="22698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038" name="Group 1037">
            <a:extLst>
              <a:ext uri="{FF2B5EF4-FFF2-40B4-BE49-F238E27FC236}">
                <a16:creationId xmlns:a16="http://schemas.microsoft.com/office/drawing/2014/main" id="{AFC8DC30-3852-4604-B6F6-D231FE0DD096}"/>
              </a:ext>
            </a:extLst>
          </p:cNvPr>
          <p:cNvGrpSpPr/>
          <p:nvPr/>
        </p:nvGrpSpPr>
        <p:grpSpPr>
          <a:xfrm>
            <a:off x="9136532" y="2926844"/>
            <a:ext cx="347201" cy="1730108"/>
            <a:chOff x="6261927" y="1336143"/>
            <a:chExt cx="347201" cy="1730108"/>
          </a:xfrm>
        </p:grpSpPr>
        <p:sp>
          <p:nvSpPr>
            <p:cNvPr id="1036" name="Rectangle 1035">
              <a:extLst>
                <a:ext uri="{FF2B5EF4-FFF2-40B4-BE49-F238E27FC236}">
                  <a16:creationId xmlns:a16="http://schemas.microsoft.com/office/drawing/2014/main" id="{187132DE-07D8-4933-82E8-1D61D2F1F0AA}"/>
                </a:ext>
              </a:extLst>
            </p:cNvPr>
            <p:cNvSpPr/>
            <p:nvPr/>
          </p:nvSpPr>
          <p:spPr>
            <a:xfrm>
              <a:off x="6360224" y="1336143"/>
              <a:ext cx="150608" cy="76379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7FF81C62-20F3-45F0-BAEC-769BDB7242C9}"/>
                </a:ext>
              </a:extLst>
            </p:cNvPr>
            <p:cNvSpPr/>
            <p:nvPr/>
          </p:nvSpPr>
          <p:spPr>
            <a:xfrm>
              <a:off x="6360224" y="2302458"/>
              <a:ext cx="150608" cy="7637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7" name="Oval 1036">
              <a:extLst>
                <a:ext uri="{FF2B5EF4-FFF2-40B4-BE49-F238E27FC236}">
                  <a16:creationId xmlns:a16="http://schemas.microsoft.com/office/drawing/2014/main" id="{64DC2411-E486-4A4B-B572-EF21D968B2C5}"/>
                </a:ext>
              </a:extLst>
            </p:cNvPr>
            <p:cNvSpPr/>
            <p:nvPr/>
          </p:nvSpPr>
          <p:spPr>
            <a:xfrm>
              <a:off x="6261927" y="2027597"/>
              <a:ext cx="347201" cy="347201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189341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Stopwatch with solid fill">
            <a:extLst>
              <a:ext uri="{FF2B5EF4-FFF2-40B4-BE49-F238E27FC236}">
                <a16:creationId xmlns:a16="http://schemas.microsoft.com/office/drawing/2014/main" id="{25C539E0-17B0-4FDF-8051-DB26279144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27746" y="1623405"/>
            <a:ext cx="3865264" cy="3865264"/>
          </a:xfrm>
          <a:prstGeom prst="rect">
            <a:avLst/>
          </a:prstGeom>
        </p:spPr>
      </p:pic>
      <p:sp>
        <p:nvSpPr>
          <p:cNvPr id="22" name="Oval 21">
            <a:extLst>
              <a:ext uri="{FF2B5EF4-FFF2-40B4-BE49-F238E27FC236}">
                <a16:creationId xmlns:a16="http://schemas.microsoft.com/office/drawing/2014/main" id="{22DD255A-3A38-4558-8B2E-4865D1EA50AA}"/>
              </a:ext>
            </a:extLst>
          </p:cNvPr>
          <p:cNvSpPr/>
          <p:nvPr/>
        </p:nvSpPr>
        <p:spPr>
          <a:xfrm>
            <a:off x="7987710" y="2579369"/>
            <a:ext cx="2345337" cy="234533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ysClr val="windowText" lastClr="000000"/>
                </a:solidFill>
              </a:rPr>
              <a:t>Times</a:t>
            </a:r>
            <a:br>
              <a:rPr lang="en-GB" dirty="0">
                <a:solidFill>
                  <a:sysClr val="windowText" lastClr="000000"/>
                </a:solidFill>
              </a:rPr>
            </a:br>
            <a:r>
              <a:rPr lang="en-GB" dirty="0">
                <a:solidFill>
                  <a:sysClr val="windowText" lastClr="000000"/>
                </a:solidFill>
              </a:rPr>
              <a:t>up!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69AB69C-1F24-443D-BEAD-E6F8C88740F5}"/>
              </a:ext>
            </a:extLst>
          </p:cNvPr>
          <p:cNvSpPr/>
          <p:nvPr/>
        </p:nvSpPr>
        <p:spPr>
          <a:xfrm>
            <a:off x="7987712" y="2579370"/>
            <a:ext cx="2345337" cy="234533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ysClr val="windowText" lastClr="000000"/>
                </a:solidFill>
              </a:rPr>
              <a:t>Times</a:t>
            </a:r>
            <a:br>
              <a:rPr lang="en-GB" dirty="0">
                <a:solidFill>
                  <a:sysClr val="windowText" lastClr="000000"/>
                </a:solidFill>
              </a:rPr>
            </a:br>
            <a:r>
              <a:rPr lang="en-GB" dirty="0">
                <a:solidFill>
                  <a:sysClr val="windowText" lastClr="000000"/>
                </a:solidFill>
              </a:rPr>
              <a:t>up!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D83F86-7183-4C2F-A8BF-DC6FE57E6A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3929" y="699221"/>
            <a:ext cx="5238466" cy="2991416"/>
          </a:xfrm>
        </p:spPr>
        <p:txBody>
          <a:bodyPr anchor="b">
            <a:normAutofit/>
          </a:bodyPr>
          <a:lstStyle/>
          <a:p>
            <a:r>
              <a:rPr lang="en-GB" dirty="0"/>
              <a:t>Lets take a break!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2A47DC-304E-4CDC-9CBC-D4E14DCF6A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4096" y="3842932"/>
            <a:ext cx="4167115" cy="2163551"/>
          </a:xfrm>
        </p:spPr>
        <p:txBody>
          <a:bodyPr anchor="t">
            <a:normAutofit/>
          </a:bodyPr>
          <a:lstStyle/>
          <a:p>
            <a:r>
              <a:rPr lang="en-GB" dirty="0"/>
              <a:t>You have 5 minutes…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907BD28-9B3D-4508-90B6-576A1A3C25BE}"/>
              </a:ext>
            </a:extLst>
          </p:cNvPr>
          <p:cNvSpPr/>
          <p:nvPr/>
        </p:nvSpPr>
        <p:spPr>
          <a:xfrm>
            <a:off x="7987712" y="2579370"/>
            <a:ext cx="2345337" cy="234533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Times</a:t>
            </a:r>
            <a:br>
              <a:rPr lang="en-GB" dirty="0"/>
            </a:br>
            <a:r>
              <a:rPr lang="en-GB" dirty="0"/>
              <a:t>up!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0F94225-3B27-4DC1-90AE-E8FCB3E77B18}"/>
              </a:ext>
            </a:extLst>
          </p:cNvPr>
          <p:cNvSpPr/>
          <p:nvPr/>
        </p:nvSpPr>
        <p:spPr>
          <a:xfrm>
            <a:off x="7987711" y="2579370"/>
            <a:ext cx="2345337" cy="234533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Times</a:t>
            </a:r>
            <a:br>
              <a:rPr lang="en-GB" dirty="0"/>
            </a:br>
            <a:r>
              <a:rPr lang="en-GB" dirty="0"/>
              <a:t>up!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1CF63AF-BD16-4DC5-91B4-E63C9CE3F4F2}"/>
              </a:ext>
            </a:extLst>
          </p:cNvPr>
          <p:cNvSpPr/>
          <p:nvPr/>
        </p:nvSpPr>
        <p:spPr>
          <a:xfrm>
            <a:off x="7987711" y="2579369"/>
            <a:ext cx="2345337" cy="234533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ysClr val="windowText" lastClr="000000"/>
                </a:solidFill>
              </a:rPr>
              <a:t>Times</a:t>
            </a:r>
            <a:br>
              <a:rPr lang="en-GB" dirty="0">
                <a:solidFill>
                  <a:sysClr val="windowText" lastClr="000000"/>
                </a:solidFill>
              </a:rPr>
            </a:br>
            <a:r>
              <a:rPr lang="en-GB" dirty="0">
                <a:solidFill>
                  <a:sysClr val="windowText" lastClr="000000"/>
                </a:solidFill>
              </a:rPr>
              <a:t>up!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BD561D0-6CE3-4BDC-AD30-A825254473F0}"/>
              </a:ext>
            </a:extLst>
          </p:cNvPr>
          <p:cNvSpPr/>
          <p:nvPr/>
        </p:nvSpPr>
        <p:spPr>
          <a:xfrm>
            <a:off x="7987708" y="2577918"/>
            <a:ext cx="2345337" cy="234533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Times</a:t>
            </a:r>
            <a:br>
              <a:rPr lang="en-GB" dirty="0"/>
            </a:br>
            <a:r>
              <a:rPr lang="en-GB" dirty="0"/>
              <a:t>up!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84174E3-4E81-48C8-860E-87F5F757ED91}"/>
              </a:ext>
            </a:extLst>
          </p:cNvPr>
          <p:cNvSpPr/>
          <p:nvPr/>
        </p:nvSpPr>
        <p:spPr>
          <a:xfrm>
            <a:off x="8802688" y="3392037"/>
            <a:ext cx="720000" cy="72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F31AB2B-731A-402A-A71C-8AECEAEC359F}"/>
              </a:ext>
            </a:extLst>
          </p:cNvPr>
          <p:cNvSpPr/>
          <p:nvPr/>
        </p:nvSpPr>
        <p:spPr>
          <a:xfrm>
            <a:off x="8802687" y="3392037"/>
            <a:ext cx="720000" cy="72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4FE631F-E76D-42D2-9E4F-85C0E7A315CB}"/>
              </a:ext>
            </a:extLst>
          </p:cNvPr>
          <p:cNvSpPr/>
          <p:nvPr/>
        </p:nvSpPr>
        <p:spPr>
          <a:xfrm>
            <a:off x="8800378" y="3392037"/>
            <a:ext cx="720000" cy="72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A9FFC9B-D065-486E-9050-B92F4F78BFFD}"/>
              </a:ext>
            </a:extLst>
          </p:cNvPr>
          <p:cNvSpPr/>
          <p:nvPr/>
        </p:nvSpPr>
        <p:spPr>
          <a:xfrm>
            <a:off x="8800378" y="3392036"/>
            <a:ext cx="720000" cy="72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74BAF83-354D-4DBA-B918-F7CB421D7FB0}"/>
              </a:ext>
            </a:extLst>
          </p:cNvPr>
          <p:cNvSpPr/>
          <p:nvPr/>
        </p:nvSpPr>
        <p:spPr>
          <a:xfrm>
            <a:off x="8800378" y="3392036"/>
            <a:ext cx="720000" cy="72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18D6136-DD49-4F82-A233-4D9C8F1754DA}"/>
              </a:ext>
            </a:extLst>
          </p:cNvPr>
          <p:cNvSpPr/>
          <p:nvPr/>
        </p:nvSpPr>
        <p:spPr>
          <a:xfrm>
            <a:off x="9095318" y="2511408"/>
            <a:ext cx="130115" cy="1301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225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4.44444E-6 C 0.053 -4.44444E-6 0.09623 0.07639 0.09623 0.17084 C 0.09623 0.26528 0.053 0.3419 -2.08333E-6 0.3419 C -0.05312 0.3419 -0.09609 0.26528 -0.09609 0.17084 C -0.09609 0.07639 -0.05312 -4.44444E-6 -2.08333E-6 -4.44444E-6 Z " pathEditMode="relative" rAng="0" ptsTypes="AAAAA">
                                      <p:cBhvr>
                                        <p:cTn id="6" dur="59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08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8" dur="5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58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58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95000"/>
                            </p:stCondLst>
                            <p:childTnLst>
                              <p:par>
                                <p:cTn id="13" presetID="21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4" dur="59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58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58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4000"/>
                            </p:stCondLst>
                            <p:childTnLst>
                              <p:par>
                                <p:cTn id="19" presetID="21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0" dur="59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58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58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13000"/>
                            </p:stCondLst>
                            <p:childTnLst>
                              <p:par>
                                <p:cTn id="25" presetID="21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6" dur="59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58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58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72000"/>
                            </p:stCondLst>
                            <p:childTnLst>
                              <p:par>
                                <p:cTn id="31" presetID="21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2" dur="59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58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58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0" grpId="0" animBg="1"/>
      <p:bldP spid="19" grpId="0" animBg="1"/>
      <p:bldP spid="14" grpId="0" animBg="1"/>
      <p:bldP spid="5" grpId="0" animBg="1"/>
      <p:bldP spid="6" grpId="0" animBg="1"/>
      <p:bldP spid="15" grpId="0" animBg="1"/>
      <p:bldP spid="16" grpId="0" animBg="1"/>
      <p:bldP spid="17" grpId="0" animBg="1"/>
      <p:bldP spid="18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133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Timer Templates</vt:lpstr>
      <vt:lpstr>What is….?</vt:lpstr>
      <vt:lpstr>What do….?</vt:lpstr>
      <vt:lpstr>What is…?</vt:lpstr>
      <vt:lpstr>What is……?</vt:lpstr>
      <vt:lpstr>What is… ?</vt:lpstr>
      <vt:lpstr>Lets take a break!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you think of this?</dc:title>
  <dc:creator>Emily Smith</dc:creator>
  <cp:lastModifiedBy>Emily Smith</cp:lastModifiedBy>
  <cp:revision>5</cp:revision>
  <dcterms:created xsi:type="dcterms:W3CDTF">2021-02-25T10:56:17Z</dcterms:created>
  <dcterms:modified xsi:type="dcterms:W3CDTF">2022-04-11T14:58:42Z</dcterms:modified>
</cp:coreProperties>
</file>