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4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8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7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5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2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6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2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8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97A8-B4E4-4F51-AC94-EDB703F7CD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124E-704E-456E-BD69-997C3B49B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0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GMengageNCL" TargetMode="External"/><Relationship Id="rId2" Type="http://schemas.openxmlformats.org/officeDocument/2006/relationships/hyperlink" Target="https://blogs.ncl.ac.uk/igmengag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Thank you for coming!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hope you enjoyed it </a:t>
            </a:r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68" y="3156804"/>
            <a:ext cx="3155340" cy="25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2710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Career in life sciences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543417"/>
            <a:ext cx="5372100" cy="501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986694"/>
            <a:ext cx="35242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2" y="290145"/>
            <a:ext cx="9152792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2" b="63590"/>
          <a:stretch/>
        </p:blipFill>
        <p:spPr>
          <a:xfrm>
            <a:off x="175846" y="2154116"/>
            <a:ext cx="2734408" cy="249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0" r="49382" b="2480"/>
          <a:stretch/>
        </p:blipFill>
        <p:spPr>
          <a:xfrm>
            <a:off x="3168161" y="1521070"/>
            <a:ext cx="2734408" cy="4211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0" t="-132" r="-2734" b="63722"/>
          <a:stretch/>
        </p:blipFill>
        <p:spPr>
          <a:xfrm>
            <a:off x="6375758" y="2154115"/>
            <a:ext cx="2768242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35769" r="-14257" b="257"/>
          <a:stretch/>
        </p:blipFill>
        <p:spPr>
          <a:xfrm>
            <a:off x="509953" y="1143000"/>
            <a:ext cx="3235569" cy="43873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93577" y="940777"/>
            <a:ext cx="3810000" cy="5029200"/>
            <a:chOff x="4293577" y="940777"/>
            <a:chExt cx="3810000" cy="502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3577" y="940777"/>
              <a:ext cx="3810000" cy="5029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53453" y="4422530"/>
              <a:ext cx="1450731" cy="3077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SCIENCE</a:t>
              </a:r>
              <a:endParaRPr lang="en-GB" sz="2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Future events/work placement </a:t>
            </a:r>
            <a:r>
              <a:rPr lang="en-GB" b="1" dirty="0" err="1" smtClean="0">
                <a:solidFill>
                  <a:srgbClr val="C00000"/>
                </a:solidFill>
              </a:rPr>
              <a:t>etc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6313908" cy="2544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https://blogs.ncl.ac.uk/igmengagement/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twitter.com/IGMengageNCL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10" descr="institu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5545754"/>
            <a:ext cx="213201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Wingdings</vt:lpstr>
      <vt:lpstr>Office Theme</vt:lpstr>
      <vt:lpstr>Thank you for coming!</vt:lpstr>
      <vt:lpstr>Career in life sciences</vt:lpstr>
      <vt:lpstr>PowerPoint Presentation</vt:lpstr>
      <vt:lpstr>PowerPoint Presentation</vt:lpstr>
      <vt:lpstr>PowerPoint Presentation</vt:lpstr>
      <vt:lpstr>Future events/work placement etc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coming!</dc:title>
  <dc:creator>Katarzyna Pirog</dc:creator>
  <cp:lastModifiedBy>Katarzyna Pirog</cp:lastModifiedBy>
  <cp:revision>4</cp:revision>
  <dcterms:created xsi:type="dcterms:W3CDTF">2016-07-12T15:02:56Z</dcterms:created>
  <dcterms:modified xsi:type="dcterms:W3CDTF">2016-07-12T17:07:14Z</dcterms:modified>
</cp:coreProperties>
</file>