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8" r:id="rId5"/>
    <p:sldId id="266" r:id="rId6"/>
    <p:sldId id="257" r:id="rId7"/>
    <p:sldId id="263" r:id="rId8"/>
    <p:sldId id="264" r:id="rId9"/>
    <p:sldId id="262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4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0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7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0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A435-DC68-4104-BC3C-C869E5F47F3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2AC8-8769-4EDF-A248-91A47EFE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4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623" r="30886"/>
          <a:stretch/>
        </p:blipFill>
        <p:spPr>
          <a:xfrm>
            <a:off x="0" y="-1231541"/>
            <a:ext cx="4563687" cy="857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226" y="4464537"/>
            <a:ext cx="6205067" cy="6145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smtClean="0"/>
              <a:t>Twitter, Blogging &amp; </a:t>
            </a:r>
            <a:r>
              <a:rPr lang="en-GB" sz="4000" b="1" dirty="0"/>
              <a:t>Big </a:t>
            </a:r>
            <a:r>
              <a:rPr lang="en-GB" sz="4000" b="1" dirty="0" smtClean="0"/>
              <a:t>Questions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100" b="1" dirty="0" smtClean="0"/>
              <a:t>Dr </a:t>
            </a:r>
            <a:r>
              <a:rPr lang="en-GB" sz="3100" b="1" dirty="0"/>
              <a:t>J</a:t>
            </a:r>
            <a:r>
              <a:rPr lang="en-GB" sz="3100" b="1" dirty="0" smtClean="0"/>
              <a:t>ames Stanfield</a:t>
            </a:r>
            <a: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</a:t>
            </a:r>
            <a:b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 of Education, Communication and Language Sciences</a:t>
            </a:r>
            <a:endParaRPr lang="en-GB" sz="3100" b="1" dirty="0"/>
          </a:p>
        </p:txBody>
      </p:sp>
    </p:spTree>
    <p:extLst>
      <p:ext uri="{BB962C8B-B14F-4D97-AF65-F5344CB8AC3E}">
        <p14:creationId xmlns:p14="http://schemas.microsoft.com/office/powerpoint/2010/main" val="12746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43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93" y="417315"/>
            <a:ext cx="5243014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9152807" y="4015002"/>
            <a:ext cx="1847850" cy="6000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Assessment 1. 1000 words (25%) posted on your blog by Monday 29</a:t>
            </a:r>
            <a:r>
              <a:rPr kumimoji="0" lang="en-GB" sz="11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October 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1790786" y="5467177"/>
            <a:ext cx="2143125" cy="6286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2. 1000 words (25%) posted on your blog by Monday 26</a:t>
            </a:r>
            <a:r>
              <a:rPr lang="en-GB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875459" y="236348"/>
            <a:ext cx="3264279" cy="40373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3.  Essay 2000 words (50%) submitted via blackboard with Ass 1 and 2 by Friday 25</a:t>
            </a:r>
            <a:r>
              <a:rPr lang="en-GB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 2019.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24939"/>
            <a:ext cx="8536153" cy="67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89"/>
            <a:ext cx="4762500" cy="714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6782" y="387717"/>
            <a:ext cx="6705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To encourage and congratulate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To share resources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To challenge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To encourage students to share resources with each other</a:t>
            </a:r>
          </a:p>
          <a:p>
            <a:endParaRPr lang="en-GB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#edu8213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8212" y="576783"/>
            <a:ext cx="3085024" cy="59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Why use Twitter?</a:t>
            </a:r>
            <a:endParaRPr lang="en-GB" sz="36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041" t="45461" r="35230" b="17430"/>
          <a:stretch/>
        </p:blipFill>
        <p:spPr>
          <a:xfrm>
            <a:off x="5677591" y="3011753"/>
            <a:ext cx="5062451" cy="34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88212" y="576783"/>
            <a:ext cx="3085024" cy="59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Why use Twitter?</a:t>
            </a:r>
            <a:endParaRPr lang="en-GB" sz="3600" dirty="0"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72" t="10376" r="16240" b="4147"/>
          <a:stretch/>
        </p:blipFill>
        <p:spPr>
          <a:xfrm>
            <a:off x="0" y="-665655"/>
            <a:ext cx="12036829" cy="8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623" r="30886"/>
          <a:stretch/>
        </p:blipFill>
        <p:spPr>
          <a:xfrm>
            <a:off x="0" y="-1613926"/>
            <a:ext cx="4563687" cy="8572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6782" y="387717"/>
            <a:ext cx="67057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Enables </a:t>
            </a:r>
            <a:r>
              <a:rPr lang="en-GB" sz="2400" dirty="0">
                <a:latin typeface="+mj-lt"/>
              </a:rPr>
              <a:t>students to design and develop an online </a:t>
            </a:r>
            <a:r>
              <a:rPr lang="en-GB" sz="2400" dirty="0" smtClean="0">
                <a:latin typeface="+mj-lt"/>
              </a:rPr>
              <a:t>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Helps students to prepare for the final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Enables students </a:t>
            </a:r>
            <a:r>
              <a:rPr lang="en-GB" sz="2400" dirty="0">
                <a:latin typeface="+mj-lt"/>
              </a:rPr>
              <a:t>to </a:t>
            </a:r>
            <a:r>
              <a:rPr lang="en-GB" sz="2400" dirty="0" smtClean="0">
                <a:latin typeface="+mj-lt"/>
              </a:rPr>
              <a:t>receive feedback </a:t>
            </a:r>
            <a:r>
              <a:rPr lang="en-GB" sz="2400" dirty="0">
                <a:latin typeface="+mj-lt"/>
              </a:rPr>
              <a:t>on their </a:t>
            </a:r>
            <a:r>
              <a:rPr lang="en-GB" sz="2400" dirty="0" smtClean="0">
                <a:latin typeface="+mj-lt"/>
              </a:rPr>
              <a:t>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Encourages </a:t>
            </a:r>
            <a:r>
              <a:rPr lang="en-GB" sz="2400" dirty="0">
                <a:latin typeface="+mj-lt"/>
              </a:rPr>
              <a:t>students to </a:t>
            </a:r>
            <a:r>
              <a:rPr lang="en-GB" sz="2400" dirty="0" smtClean="0">
                <a:latin typeface="+mj-lt"/>
              </a:rPr>
              <a:t>address complex and challenging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Allows </a:t>
            </a:r>
            <a:r>
              <a:rPr lang="en-GB" sz="2400" dirty="0">
                <a:latin typeface="+mj-lt"/>
              </a:rPr>
              <a:t>students to </a:t>
            </a:r>
            <a:r>
              <a:rPr lang="en-GB" sz="2400" dirty="0" smtClean="0">
                <a:latin typeface="+mj-lt"/>
              </a:rPr>
              <a:t>share their comments </a:t>
            </a:r>
            <a:r>
              <a:rPr lang="en-GB" sz="2400" dirty="0">
                <a:latin typeface="+mj-lt"/>
              </a:rPr>
              <a:t>and </a:t>
            </a:r>
            <a:r>
              <a:rPr lang="en-GB" sz="2400" dirty="0" smtClean="0">
                <a:latin typeface="+mj-lt"/>
              </a:rPr>
              <a:t>reflections </a:t>
            </a:r>
            <a:r>
              <a:rPr lang="en-GB" sz="2400" dirty="0">
                <a:latin typeface="+mj-lt"/>
              </a:rPr>
              <a:t>on the </a:t>
            </a:r>
            <a:r>
              <a:rPr lang="en-GB" sz="2400" dirty="0" smtClean="0">
                <a:latin typeface="+mj-lt"/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Enables students to learn from their </a:t>
            </a:r>
            <a:r>
              <a:rPr lang="en-GB" sz="2400" dirty="0" smtClean="0">
                <a:latin typeface="+mj-lt"/>
              </a:rPr>
              <a:t>peers</a:t>
            </a:r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Helps to identify those students who will need additional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helps me to learn and keep up to date with the latest literature and developments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64924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Why use blogging: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3" y="210849"/>
            <a:ext cx="4762500" cy="635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1" y="2397270"/>
            <a:ext cx="2184041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Method</a:t>
            </a:r>
            <a:r>
              <a:rPr lang="en-GB" sz="3600" dirty="0" smtClean="0">
                <a:latin typeface="Segoe UI Light" panose="020B0502040204020203" pitchFamily="34" charset="0"/>
              </a:rPr>
              <a:t>:</a:t>
            </a:r>
            <a:endParaRPr lang="en-GB" sz="3600" dirty="0"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3809" y="1326161"/>
            <a:ext cx="7576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Privacy Workshop in Week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Each week students are asked to address a big question or comment on the reading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Any interesting issues raised or anything new that I have learnt are then discussed in the seminar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Encouraging feedback is given to all students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Different features of WordPress are introduced each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Students are asked to post their two short essays on the blog by a certain date if they want to receive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Top tips are left in the feedback and students are encouraged to read each others essays and feedback</a:t>
            </a:r>
          </a:p>
        </p:txBody>
      </p:sp>
    </p:spTree>
    <p:extLst>
      <p:ext uri="{BB962C8B-B14F-4D97-AF65-F5344CB8AC3E}">
        <p14:creationId xmlns:p14="http://schemas.microsoft.com/office/powerpoint/2010/main" val="15296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25"/>
            <a:ext cx="4762500" cy="575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1" y="2397270"/>
            <a:ext cx="2649262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Pros &amp; </a:t>
            </a:r>
            <a:r>
              <a:rPr lang="en-GB" sz="3600" b="1" dirty="0" smtClean="0">
                <a:solidFill>
                  <a:srgbClr val="C00000"/>
                </a:solidFill>
              </a:rPr>
              <a:t>Cons</a:t>
            </a:r>
            <a:r>
              <a:rPr lang="en-GB" sz="3600" dirty="0" smtClean="0">
                <a:latin typeface="Segoe UI Light" panose="020B0502040204020203" pitchFamily="34" charset="0"/>
              </a:rPr>
              <a:t>:</a:t>
            </a:r>
            <a:endParaRPr lang="en-GB" sz="3600" dirty="0"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270" y="893899"/>
            <a:ext cx="65206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tudents benefit from reading each others blogs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It gives international students a voice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It helps all students to consider their online presence and how to develop it moving forward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It challenges students to address complex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Students welcome the feedback and the opportunity to improve their essays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When marking I am also learning – which is nice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  <a:latin typeface="+mj-lt"/>
              </a:rPr>
              <a:t>It is time consuming but manageable with a class of 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  <a:latin typeface="+mj-lt"/>
              </a:rPr>
              <a:t>Some students will not blog unless it is directly related to their assessment</a:t>
            </a:r>
          </a:p>
        </p:txBody>
      </p:sp>
    </p:spTree>
    <p:extLst>
      <p:ext uri="{BB962C8B-B14F-4D97-AF65-F5344CB8AC3E}">
        <p14:creationId xmlns:p14="http://schemas.microsoft.com/office/powerpoint/2010/main" val="6788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" y="-115050"/>
            <a:ext cx="4762500" cy="714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4187"/>
            <a:ext cx="2392588" cy="628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Final essay</a:t>
            </a:r>
            <a:r>
              <a:rPr lang="en-GB" sz="3600" dirty="0" smtClean="0">
                <a:latin typeface="Segoe UI Light" panose="020B0502040204020203" pitchFamily="34" charset="0"/>
              </a:rPr>
              <a:t>:</a:t>
            </a:r>
            <a:endParaRPr lang="en-GB" sz="3600" dirty="0"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7992" y="534409"/>
            <a:ext cx="71240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Students were asked to select one of the following 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hree big questions which were not discussed in any detail in class: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When 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the internet becomes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omnipresent 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how will we assess student progress?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How can a robot learn to teach children?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What is the value of human presence in the classroom?</a:t>
            </a:r>
          </a:p>
          <a:p>
            <a:endParaRPr lang="en-GB" sz="2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Students were encouraged to: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 </a:t>
            </a:r>
            <a:endParaRPr lang="en-GB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Address the big question which they found to be most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Not to use any of my references – they had to find their 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Share their final essay via their blog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6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6" y="293976"/>
            <a:ext cx="4762500" cy="6353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142" y="528537"/>
            <a:ext cx="6166657" cy="2120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Thank </a:t>
            </a:r>
            <a:r>
              <a:rPr lang="en-GB" dirty="0">
                <a:latin typeface="+mj-lt"/>
              </a:rPr>
              <a:t>you a lot for everything in the last year! And thank you for challenging me so much- if I was not pushed so much by you, I know how shallow and skin-deep my knowledge about technology and education could be. Just love the way you teach, and thank you for your 'big </a:t>
            </a:r>
            <a:r>
              <a:rPr lang="en-GB" dirty="0" smtClean="0">
                <a:latin typeface="+mj-lt"/>
              </a:rPr>
              <a:t>questions’!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49" y="1456930"/>
            <a:ext cx="197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+mj-lt"/>
              </a:rPr>
              <a:t>Feedback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3249" y="5901606"/>
            <a:ext cx="2142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Next steps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586" t="34616" r="34750" b="35256"/>
          <a:stretch/>
        </p:blipFill>
        <p:spPr>
          <a:xfrm>
            <a:off x="5187142" y="3889125"/>
            <a:ext cx="4766734" cy="2556933"/>
          </a:xfrm>
          <a:prstGeom prst="rect">
            <a:avLst/>
          </a:prstGeom>
        </p:spPr>
      </p:pic>
      <p:pic>
        <p:nvPicPr>
          <p:cNvPr id="1026" name="Picture 2" descr="Hypothesi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67" y="5167591"/>
            <a:ext cx="15716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pothesi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68" y="4614603"/>
            <a:ext cx="15716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pothesi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68" y="4051443"/>
            <a:ext cx="15716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9"/>
    </mc:Choice>
    <mc:Fallback xmlns="">
      <p:transition spd="slow" advTm="2088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448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Light</vt:lpstr>
      <vt:lpstr>Times New Roman</vt:lpstr>
      <vt:lpstr>Office Theme</vt:lpstr>
      <vt:lpstr>  Twitter, Blogging &amp; Big Questions  Dr James Stanfield  Lecturer School of Education, Communication and Language Sciences</vt:lpstr>
      <vt:lpstr>PowerPoint Presentation</vt:lpstr>
      <vt:lpstr>PowerPoint Presentation</vt:lpstr>
      <vt:lpstr>PowerPoint Presentation</vt:lpstr>
      <vt:lpstr>PowerPoint Presentation</vt:lpstr>
      <vt:lpstr>Method:</vt:lpstr>
      <vt:lpstr>Pros &amp; Cons:</vt:lpstr>
      <vt:lpstr>Final essay: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research in India</dc:title>
  <dc:creator>Alison Vipond</dc:creator>
  <cp:lastModifiedBy>James Stanfield</cp:lastModifiedBy>
  <cp:revision>76</cp:revision>
  <dcterms:created xsi:type="dcterms:W3CDTF">2016-09-15T14:57:36Z</dcterms:created>
  <dcterms:modified xsi:type="dcterms:W3CDTF">2019-03-25T12:58:02Z</dcterms:modified>
</cp:coreProperties>
</file>