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8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9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2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5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3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9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0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26DC-018C-4DA1-BB8B-BCED6E8642A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B8DC-5B51-4397-B74D-36C566078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2387600"/>
          </a:xfrm>
          <a:solidFill>
            <a:schemeClr val="bg1">
              <a:lumMod val="50000"/>
              <a:alpha val="65000"/>
            </a:schemeClr>
          </a:solidFill>
        </p:spPr>
        <p:txBody>
          <a:bodyPr/>
          <a:lstStyle/>
          <a:p>
            <a:r>
              <a:rPr lang="en-GB" dirty="0" smtClean="0"/>
              <a:t>Use of technology in field- based teaching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4926276"/>
            <a:ext cx="9144000" cy="1655762"/>
          </a:xfrm>
        </p:spPr>
        <p:txBody>
          <a:bodyPr/>
          <a:lstStyle/>
          <a:p>
            <a:r>
              <a:rPr lang="en-GB" sz="4000" dirty="0" smtClean="0">
                <a:solidFill>
                  <a:schemeClr val="bg1">
                    <a:lumMod val="85000"/>
                  </a:schemeClr>
                </a:solidFill>
              </a:rPr>
              <a:t>Dr Richard Bevan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School of Natural &amp; Environmental Sciences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56467"/>
            <a:ext cx="12192000" cy="60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68" y="6256467"/>
            <a:ext cx="1714714" cy="6015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05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b="12709"/>
          <a:stretch/>
        </p:blipFill>
        <p:spPr>
          <a:xfrm>
            <a:off x="0" y="-9525"/>
            <a:ext cx="12192000" cy="684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733801"/>
            <a:ext cx="3905250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32" y="326463"/>
            <a:ext cx="3952568" cy="296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5" y="2935085"/>
            <a:ext cx="10515600" cy="985836"/>
          </a:xfrm>
          <a:solidFill>
            <a:schemeClr val="bg1">
              <a:lumMod val="50000"/>
              <a:alpha val="6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From notebook –&gt; notepad</a:t>
            </a:r>
          </a:p>
        </p:txBody>
      </p:sp>
    </p:spTree>
    <p:extLst>
      <p:ext uri="{BB962C8B-B14F-4D97-AF65-F5344CB8AC3E}">
        <p14:creationId xmlns:p14="http://schemas.microsoft.com/office/powerpoint/2010/main" val="158143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833877"/>
            <a:ext cx="3876675" cy="290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1" y="215567"/>
            <a:ext cx="36703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34379"/>
            <a:ext cx="10515600" cy="1152525"/>
          </a:xfrm>
          <a:solidFill>
            <a:schemeClr val="bg1">
              <a:lumMod val="50000"/>
              <a:alpha val="6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From Isolated –&gt; Connected </a:t>
            </a:r>
          </a:p>
        </p:txBody>
      </p:sp>
    </p:spTree>
    <p:extLst>
      <p:ext uri="{BB962C8B-B14F-4D97-AF65-F5344CB8AC3E}">
        <p14:creationId xmlns:p14="http://schemas.microsoft.com/office/powerpoint/2010/main" val="12822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3" y="145150"/>
            <a:ext cx="3308759" cy="26247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023" y="29691"/>
            <a:ext cx="2885070" cy="282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571" y="4080224"/>
            <a:ext cx="2707132" cy="26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404" y="4055659"/>
            <a:ext cx="3469020" cy="272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176" y="3896531"/>
            <a:ext cx="2733755" cy="287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186" y="105889"/>
            <a:ext cx="2381928" cy="270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0" y="2932125"/>
            <a:ext cx="10515600" cy="1047750"/>
          </a:xfrm>
          <a:solidFill>
            <a:schemeClr val="bg1">
              <a:lumMod val="50000"/>
              <a:alpha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Lots of ‘</a:t>
            </a:r>
            <a:r>
              <a:rPr lang="en-GB" dirty="0" err="1">
                <a:solidFill>
                  <a:schemeClr val="bg1"/>
                </a:solidFill>
              </a:rPr>
              <a:t>Apportunity</a:t>
            </a:r>
            <a:r>
              <a:rPr lang="en-GB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8002" y="3095547"/>
            <a:ext cx="8311896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!!Come to the poster !!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9825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9921</TotalTime>
  <Words>35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Use of technology in field- based teaching</vt:lpstr>
      <vt:lpstr>From notebook –&gt; notepad</vt:lpstr>
      <vt:lpstr>From Isolated –&gt; Connected </vt:lpstr>
      <vt:lpstr>Lots of ‘Apportunity’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Technology in Field-based Learning</dc:title>
  <dc:creator>Richard Bevan</dc:creator>
  <cp:lastModifiedBy>Richard Bevan</cp:lastModifiedBy>
  <cp:revision>24</cp:revision>
  <dcterms:created xsi:type="dcterms:W3CDTF">2019-03-22T16:56:20Z</dcterms:created>
  <dcterms:modified xsi:type="dcterms:W3CDTF">2019-03-29T14:17:42Z</dcterms:modified>
</cp:coreProperties>
</file>