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9" r:id="rId3"/>
    <p:sldId id="262" r:id="rId4"/>
    <p:sldId id="263" r:id="rId5"/>
    <p:sldId id="269" r:id="rId6"/>
    <p:sldId id="270" r:id="rId7"/>
    <p:sldId id="271" r:id="rId8"/>
    <p:sldId id="272" r:id="rId9"/>
    <p:sldId id="273" r:id="rId10"/>
    <p:sldId id="274" r:id="rId11"/>
    <p:sldId id="275" r:id="rId12"/>
    <p:sldId id="277" r:id="rId13"/>
    <p:sldId id="280" r:id="rId14"/>
    <p:sldId id="279" r:id="rId15"/>
    <p:sldId id="258" r:id="rId16"/>
    <p:sldId id="261" r:id="rId17"/>
    <p:sldId id="260" r:id="rId18"/>
    <p:sldId id="264" r:id="rId19"/>
    <p:sldId id="265" r:id="rId20"/>
    <p:sldId id="266" r:id="rId21"/>
    <p:sldId id="267" r:id="rId22"/>
    <p:sldId id="268" r:id="rId23"/>
    <p:sldId id="276" r:id="rId24"/>
  </p:sldIdLst>
  <p:sldSz cx="18288000" cy="10287000"/>
  <p:notesSz cx="6858000" cy="9144000"/>
  <p:embeddedFontLst>
    <p:embeddedFont>
      <p:font typeface="Barlow" pitchFamily="2" charset="77"/>
      <p:regular r:id="rId26"/>
      <p:bold r:id="rId27"/>
      <p:italic r:id="rId28"/>
      <p:boldItalic r:id="rId29"/>
    </p:embeddedFont>
    <p:embeddedFont>
      <p:font typeface="Barlow Bold" pitchFamily="2" charset="77"/>
      <p:regular r:id="rId30"/>
      <p:bold r:id="rId31"/>
    </p:embeddedFont>
    <p:embeddedFont>
      <p:font typeface="Barlow Semi-Bold" pitchFamily="2" charset="77"/>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8DD2BC-0F35-1E4F-A21D-4E3B8E39F16B}" v="60" dt="2024-08-08T15:39:29.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26"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Durrant (PGR)" userId="42cce801-d711-4100-91ae-cdbb31cbb35e" providerId="ADAL" clId="{AC8DD2BC-0F35-1E4F-A21D-4E3B8E39F16B}"/>
    <pc:docChg chg="undo custSel addSld delSld modSld sldOrd">
      <pc:chgData name="Eleanor Durrant (PGR)" userId="42cce801-d711-4100-91ae-cdbb31cbb35e" providerId="ADAL" clId="{AC8DD2BC-0F35-1E4F-A21D-4E3B8E39F16B}" dt="2024-08-08T15:39:39.065" v="645" actId="14100"/>
      <pc:docMkLst>
        <pc:docMk/>
      </pc:docMkLst>
      <pc:sldChg chg="addSp delSp modSp mod">
        <pc:chgData name="Eleanor Durrant (PGR)" userId="42cce801-d711-4100-91ae-cdbb31cbb35e" providerId="ADAL" clId="{AC8DD2BC-0F35-1E4F-A21D-4E3B8E39F16B}" dt="2024-08-08T15:34:20.877" v="623" actId="1038"/>
        <pc:sldMkLst>
          <pc:docMk/>
          <pc:sldMk cId="0" sldId="256"/>
        </pc:sldMkLst>
        <pc:spChg chg="mod">
          <ac:chgData name="Eleanor Durrant (PGR)" userId="42cce801-d711-4100-91ae-cdbb31cbb35e" providerId="ADAL" clId="{AC8DD2BC-0F35-1E4F-A21D-4E3B8E39F16B}" dt="2024-08-08T14:45:32.012" v="17" actId="2711"/>
          <ac:spMkLst>
            <pc:docMk/>
            <pc:sldMk cId="0" sldId="256"/>
            <ac:spMk id="3" creationId="{00000000-0000-0000-0000-000000000000}"/>
          </ac:spMkLst>
        </pc:spChg>
        <pc:spChg chg="mod">
          <ac:chgData name="Eleanor Durrant (PGR)" userId="42cce801-d711-4100-91ae-cdbb31cbb35e" providerId="ADAL" clId="{AC8DD2BC-0F35-1E4F-A21D-4E3B8E39F16B}" dt="2024-08-08T14:45:32.012" v="17" actId="2711"/>
          <ac:spMkLst>
            <pc:docMk/>
            <pc:sldMk cId="0" sldId="256"/>
            <ac:spMk id="4" creationId="{00000000-0000-0000-0000-000000000000}"/>
          </ac:spMkLst>
        </pc:spChg>
        <pc:spChg chg="mod">
          <ac:chgData name="Eleanor Durrant (PGR)" userId="42cce801-d711-4100-91ae-cdbb31cbb35e" providerId="ADAL" clId="{AC8DD2BC-0F35-1E4F-A21D-4E3B8E39F16B}" dt="2024-08-08T15:14:23.983" v="292" actId="207"/>
          <ac:spMkLst>
            <pc:docMk/>
            <pc:sldMk cId="0" sldId="256"/>
            <ac:spMk id="5" creationId="{00000000-0000-0000-0000-000000000000}"/>
          </ac:spMkLst>
        </pc:spChg>
        <pc:spChg chg="mod">
          <ac:chgData name="Eleanor Durrant (PGR)" userId="42cce801-d711-4100-91ae-cdbb31cbb35e" providerId="ADAL" clId="{AC8DD2BC-0F35-1E4F-A21D-4E3B8E39F16B}" dt="2024-08-08T15:14:23.983" v="292" actId="207"/>
          <ac:spMkLst>
            <pc:docMk/>
            <pc:sldMk cId="0" sldId="256"/>
            <ac:spMk id="6" creationId="{00000000-0000-0000-0000-000000000000}"/>
          </ac:spMkLst>
        </pc:spChg>
        <pc:spChg chg="mod">
          <ac:chgData name="Eleanor Durrant (PGR)" userId="42cce801-d711-4100-91ae-cdbb31cbb35e" providerId="ADAL" clId="{AC8DD2BC-0F35-1E4F-A21D-4E3B8E39F16B}" dt="2024-08-08T15:14:23.983" v="292" actId="207"/>
          <ac:spMkLst>
            <pc:docMk/>
            <pc:sldMk cId="0" sldId="256"/>
            <ac:spMk id="7" creationId="{00000000-0000-0000-0000-000000000000}"/>
          </ac:spMkLst>
        </pc:spChg>
        <pc:spChg chg="mod">
          <ac:chgData name="Eleanor Durrant (PGR)" userId="42cce801-d711-4100-91ae-cdbb31cbb35e" providerId="ADAL" clId="{AC8DD2BC-0F35-1E4F-A21D-4E3B8E39F16B}" dt="2024-08-08T15:14:23.983" v="292" actId="207"/>
          <ac:spMkLst>
            <pc:docMk/>
            <pc:sldMk cId="0" sldId="256"/>
            <ac:spMk id="8" creationId="{00000000-0000-0000-0000-000000000000}"/>
          </ac:spMkLst>
        </pc:spChg>
        <pc:spChg chg="mod">
          <ac:chgData name="Eleanor Durrant (PGR)" userId="42cce801-d711-4100-91ae-cdbb31cbb35e" providerId="ADAL" clId="{AC8DD2BC-0F35-1E4F-A21D-4E3B8E39F16B}" dt="2024-08-08T15:14:23.983" v="292" actId="207"/>
          <ac:spMkLst>
            <pc:docMk/>
            <pc:sldMk cId="0" sldId="256"/>
            <ac:spMk id="9" creationId="{00000000-0000-0000-0000-000000000000}"/>
          </ac:spMkLst>
        </pc:spChg>
        <pc:spChg chg="mod">
          <ac:chgData name="Eleanor Durrant (PGR)" userId="42cce801-d711-4100-91ae-cdbb31cbb35e" providerId="ADAL" clId="{AC8DD2BC-0F35-1E4F-A21D-4E3B8E39F16B}" dt="2024-08-08T15:14:23.983" v="292" actId="207"/>
          <ac:spMkLst>
            <pc:docMk/>
            <pc:sldMk cId="0" sldId="256"/>
            <ac:spMk id="10" creationId="{00000000-0000-0000-0000-000000000000}"/>
          </ac:spMkLst>
        </pc:spChg>
        <pc:spChg chg="mod">
          <ac:chgData name="Eleanor Durrant (PGR)" userId="42cce801-d711-4100-91ae-cdbb31cbb35e" providerId="ADAL" clId="{AC8DD2BC-0F35-1E4F-A21D-4E3B8E39F16B}" dt="2024-08-08T15:34:20.877" v="623" actId="1038"/>
          <ac:spMkLst>
            <pc:docMk/>
            <pc:sldMk cId="0" sldId="256"/>
            <ac:spMk id="11" creationId="{00000000-0000-0000-0000-000000000000}"/>
          </ac:spMkLst>
        </pc:spChg>
        <pc:spChg chg="mod">
          <ac:chgData name="Eleanor Durrant (PGR)" userId="42cce801-d711-4100-91ae-cdbb31cbb35e" providerId="ADAL" clId="{AC8DD2BC-0F35-1E4F-A21D-4E3B8E39F16B}" dt="2024-08-08T15:14:23.983" v="292" actId="207"/>
          <ac:spMkLst>
            <pc:docMk/>
            <pc:sldMk cId="0" sldId="256"/>
            <ac:spMk id="13" creationId="{78F3C692-49FD-CCF7-1C3A-3C68D2032D01}"/>
          </ac:spMkLst>
        </pc:spChg>
        <pc:spChg chg="mod">
          <ac:chgData name="Eleanor Durrant (PGR)" userId="42cce801-d711-4100-91ae-cdbb31cbb35e" providerId="ADAL" clId="{AC8DD2BC-0F35-1E4F-A21D-4E3B8E39F16B}" dt="2024-08-08T15:14:23.983" v="292" actId="207"/>
          <ac:spMkLst>
            <pc:docMk/>
            <pc:sldMk cId="0" sldId="256"/>
            <ac:spMk id="14" creationId="{6279700D-5752-EF2D-D530-1B5FDD2FC507}"/>
          </ac:spMkLst>
        </pc:spChg>
        <pc:grpChg chg="del mod">
          <ac:chgData name="Eleanor Durrant (PGR)" userId="42cce801-d711-4100-91ae-cdbb31cbb35e" providerId="ADAL" clId="{AC8DD2BC-0F35-1E4F-A21D-4E3B8E39F16B}" dt="2024-08-08T14:52:22.415" v="57" actId="478"/>
          <ac:grpSpMkLst>
            <pc:docMk/>
            <pc:sldMk cId="0" sldId="256"/>
            <ac:grpSpMk id="2" creationId="{00000000-0000-0000-0000-000000000000}"/>
          </ac:grpSpMkLst>
        </pc:grpChg>
        <pc:grpChg chg="add mod">
          <ac:chgData name="Eleanor Durrant (PGR)" userId="42cce801-d711-4100-91ae-cdbb31cbb35e" providerId="ADAL" clId="{AC8DD2BC-0F35-1E4F-A21D-4E3B8E39F16B}" dt="2024-08-08T14:52:34.936" v="61" actId="167"/>
          <ac:grpSpMkLst>
            <pc:docMk/>
            <pc:sldMk cId="0" sldId="256"/>
            <ac:grpSpMk id="12" creationId="{EFADB3BB-418C-177D-170A-B376C76452A1}"/>
          </ac:grpSpMkLst>
        </pc:grpChg>
      </pc:sldChg>
      <pc:sldChg chg="del">
        <pc:chgData name="Eleanor Durrant (PGR)" userId="42cce801-d711-4100-91ae-cdbb31cbb35e" providerId="ADAL" clId="{AC8DD2BC-0F35-1E4F-A21D-4E3B8E39F16B}" dt="2024-08-08T14:44:50.665" v="13" actId="2696"/>
        <pc:sldMkLst>
          <pc:docMk/>
          <pc:sldMk cId="0" sldId="257"/>
        </pc:sldMkLst>
      </pc:sldChg>
      <pc:sldChg chg="addSp delSp modSp mod ord">
        <pc:chgData name="Eleanor Durrant (PGR)" userId="42cce801-d711-4100-91ae-cdbb31cbb35e" providerId="ADAL" clId="{AC8DD2BC-0F35-1E4F-A21D-4E3B8E39F16B}" dt="2024-08-08T15:38:54.901" v="639" actId="20578"/>
        <pc:sldMkLst>
          <pc:docMk/>
          <pc:sldMk cId="0" sldId="258"/>
        </pc:sldMkLst>
        <pc:spChg chg="mod">
          <ac:chgData name="Eleanor Durrant (PGR)" userId="42cce801-d711-4100-91ae-cdbb31cbb35e" providerId="ADAL" clId="{AC8DD2BC-0F35-1E4F-A21D-4E3B8E39F16B}" dt="2024-08-08T15:14:32.770" v="293" actId="207"/>
          <ac:spMkLst>
            <pc:docMk/>
            <pc:sldMk cId="0" sldId="258"/>
            <ac:spMk id="2"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3"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4"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5"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6" creationId="{00000000-0000-0000-0000-000000000000}"/>
          </ac:spMkLst>
        </pc:spChg>
        <pc:spChg chg="mod">
          <ac:chgData name="Eleanor Durrant (PGR)" userId="42cce801-d711-4100-91ae-cdbb31cbb35e" providerId="ADAL" clId="{AC8DD2BC-0F35-1E4F-A21D-4E3B8E39F16B}" dt="2024-08-08T14:45:43.936" v="18" actId="2711"/>
          <ac:spMkLst>
            <pc:docMk/>
            <pc:sldMk cId="0" sldId="258"/>
            <ac:spMk id="9" creationId="{00000000-0000-0000-0000-000000000000}"/>
          </ac:spMkLst>
        </pc:spChg>
        <pc:spChg chg="mod">
          <ac:chgData name="Eleanor Durrant (PGR)" userId="42cce801-d711-4100-91ae-cdbb31cbb35e" providerId="ADAL" clId="{AC8DD2BC-0F35-1E4F-A21D-4E3B8E39F16B}" dt="2024-08-08T14:45:43.936" v="18" actId="2711"/>
          <ac:spMkLst>
            <pc:docMk/>
            <pc:sldMk cId="0" sldId="258"/>
            <ac:spMk id="10" creationId="{00000000-0000-0000-0000-000000000000}"/>
          </ac:spMkLst>
        </pc:spChg>
        <pc:spChg chg="mod">
          <ac:chgData name="Eleanor Durrant (PGR)" userId="42cce801-d711-4100-91ae-cdbb31cbb35e" providerId="ADAL" clId="{AC8DD2BC-0F35-1E4F-A21D-4E3B8E39F16B}" dt="2024-08-08T14:45:43.936" v="18" actId="2711"/>
          <ac:spMkLst>
            <pc:docMk/>
            <pc:sldMk cId="0" sldId="258"/>
            <ac:spMk id="11"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13"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14" creationId="{00000000-0000-0000-0000-000000000000}"/>
          </ac:spMkLst>
        </pc:spChg>
        <pc:spChg chg="mod">
          <ac:chgData name="Eleanor Durrant (PGR)" userId="42cce801-d711-4100-91ae-cdbb31cbb35e" providerId="ADAL" clId="{AC8DD2BC-0F35-1E4F-A21D-4E3B8E39F16B}" dt="2024-08-08T15:11:26.606" v="222" actId="207"/>
          <ac:spMkLst>
            <pc:docMk/>
            <pc:sldMk cId="0" sldId="258"/>
            <ac:spMk id="16" creationId="{00000000-0000-0000-0000-000000000000}"/>
          </ac:spMkLst>
        </pc:spChg>
        <pc:spChg chg="mod">
          <ac:chgData name="Eleanor Durrant (PGR)" userId="42cce801-d711-4100-91ae-cdbb31cbb35e" providerId="ADAL" clId="{AC8DD2BC-0F35-1E4F-A21D-4E3B8E39F16B}" dt="2024-08-08T15:11:26.606" v="222" actId="207"/>
          <ac:spMkLst>
            <pc:docMk/>
            <pc:sldMk cId="0" sldId="258"/>
            <ac:spMk id="17"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19"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20"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22"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23"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24"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25"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26"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28"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29"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31"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32"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34"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35" creationId="{00000000-0000-0000-0000-000000000000}"/>
          </ac:spMkLst>
        </pc:spChg>
        <pc:spChg chg="mod">
          <ac:chgData name="Eleanor Durrant (PGR)" userId="42cce801-d711-4100-91ae-cdbb31cbb35e" providerId="ADAL" clId="{AC8DD2BC-0F35-1E4F-A21D-4E3B8E39F16B}" dt="2024-08-08T15:14:32.770" v="293" actId="207"/>
          <ac:spMkLst>
            <pc:docMk/>
            <pc:sldMk cId="0" sldId="258"/>
            <ac:spMk id="37" creationId="{303946CE-2F5D-35F1-E30E-C9F7A024A264}"/>
          </ac:spMkLst>
        </pc:spChg>
        <pc:spChg chg="mod">
          <ac:chgData name="Eleanor Durrant (PGR)" userId="42cce801-d711-4100-91ae-cdbb31cbb35e" providerId="ADAL" clId="{AC8DD2BC-0F35-1E4F-A21D-4E3B8E39F16B}" dt="2024-08-08T15:14:32.770" v="293" actId="207"/>
          <ac:spMkLst>
            <pc:docMk/>
            <pc:sldMk cId="0" sldId="258"/>
            <ac:spMk id="38" creationId="{B4CC33B1-5F54-1A16-4217-D271A43DC129}"/>
          </ac:spMkLst>
        </pc:spChg>
        <pc:spChg chg="add mod">
          <ac:chgData name="Eleanor Durrant (PGR)" userId="42cce801-d711-4100-91ae-cdbb31cbb35e" providerId="ADAL" clId="{AC8DD2BC-0F35-1E4F-A21D-4E3B8E39F16B}" dt="2024-08-08T15:14:32.770" v="293" actId="207"/>
          <ac:spMkLst>
            <pc:docMk/>
            <pc:sldMk cId="0" sldId="258"/>
            <ac:spMk id="39" creationId="{398AE257-6BC4-DF24-248B-03D7AADFD0E5}"/>
          </ac:spMkLst>
        </pc:spChg>
        <pc:spChg chg="add mod">
          <ac:chgData name="Eleanor Durrant (PGR)" userId="42cce801-d711-4100-91ae-cdbb31cbb35e" providerId="ADAL" clId="{AC8DD2BC-0F35-1E4F-A21D-4E3B8E39F16B}" dt="2024-08-08T15:14:32.770" v="293" actId="207"/>
          <ac:spMkLst>
            <pc:docMk/>
            <pc:sldMk cId="0" sldId="258"/>
            <ac:spMk id="40" creationId="{892ED791-CF23-8509-291B-705AD1299C0B}"/>
          </ac:spMkLst>
        </pc:spChg>
        <pc:grpChg chg="del mod">
          <ac:chgData name="Eleanor Durrant (PGR)" userId="42cce801-d711-4100-91ae-cdbb31cbb35e" providerId="ADAL" clId="{AC8DD2BC-0F35-1E4F-A21D-4E3B8E39F16B}" dt="2024-08-08T15:12:17.703" v="231" actId="478"/>
          <ac:grpSpMkLst>
            <pc:docMk/>
            <pc:sldMk cId="0" sldId="258"/>
            <ac:grpSpMk id="7" creationId="{00000000-0000-0000-0000-000000000000}"/>
          </ac:grpSpMkLst>
        </pc:grpChg>
        <pc:grpChg chg="del">
          <ac:chgData name="Eleanor Durrant (PGR)" userId="42cce801-d711-4100-91ae-cdbb31cbb35e" providerId="ADAL" clId="{AC8DD2BC-0F35-1E4F-A21D-4E3B8E39F16B}" dt="2024-08-08T15:11:50.635" v="224" actId="478"/>
          <ac:grpSpMkLst>
            <pc:docMk/>
            <pc:sldMk cId="0" sldId="258"/>
            <ac:grpSpMk id="15" creationId="{00000000-0000-0000-0000-000000000000}"/>
          </ac:grpSpMkLst>
        </pc:grpChg>
        <pc:grpChg chg="add mod">
          <ac:chgData name="Eleanor Durrant (PGR)" userId="42cce801-d711-4100-91ae-cdbb31cbb35e" providerId="ADAL" clId="{AC8DD2BC-0F35-1E4F-A21D-4E3B8E39F16B}" dt="2024-08-08T15:14:39.791" v="294" actId="14100"/>
          <ac:grpSpMkLst>
            <pc:docMk/>
            <pc:sldMk cId="0" sldId="258"/>
            <ac:grpSpMk id="36" creationId="{10FCEF32-D0AC-3C78-6836-5FEB1EE0488E}"/>
          </ac:grpSpMkLst>
        </pc:grpChg>
      </pc:sldChg>
      <pc:sldChg chg="modSp mod">
        <pc:chgData name="Eleanor Durrant (PGR)" userId="42cce801-d711-4100-91ae-cdbb31cbb35e" providerId="ADAL" clId="{AC8DD2BC-0F35-1E4F-A21D-4E3B8E39F16B}" dt="2024-08-08T15:19:50.538" v="326" actId="20577"/>
        <pc:sldMkLst>
          <pc:docMk/>
          <pc:sldMk cId="0" sldId="259"/>
        </pc:sldMkLst>
        <pc:spChg chg="mod">
          <ac:chgData name="Eleanor Durrant (PGR)" userId="42cce801-d711-4100-91ae-cdbb31cbb35e" providerId="ADAL" clId="{AC8DD2BC-0F35-1E4F-A21D-4E3B8E39F16B}" dt="2024-08-08T15:14:46.747" v="295" actId="207"/>
          <ac:spMkLst>
            <pc:docMk/>
            <pc:sldMk cId="0" sldId="259"/>
            <ac:spMk id="2"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5"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6"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7"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9"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10"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11"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12"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14"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15"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16"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17"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19"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20" creationId="{00000000-0000-0000-0000-000000000000}"/>
          </ac:spMkLst>
        </pc:spChg>
        <pc:spChg chg="mod">
          <ac:chgData name="Eleanor Durrant (PGR)" userId="42cce801-d711-4100-91ae-cdbb31cbb35e" providerId="ADAL" clId="{AC8DD2BC-0F35-1E4F-A21D-4E3B8E39F16B}" dt="2024-08-08T15:19:50.538" v="326" actId="20577"/>
          <ac:spMkLst>
            <pc:docMk/>
            <pc:sldMk cId="0" sldId="259"/>
            <ac:spMk id="21" creationId="{00000000-0000-0000-0000-000000000000}"/>
          </ac:spMkLst>
        </pc:spChg>
        <pc:spChg chg="mod">
          <ac:chgData name="Eleanor Durrant (PGR)" userId="42cce801-d711-4100-91ae-cdbb31cbb35e" providerId="ADAL" clId="{AC8DD2BC-0F35-1E4F-A21D-4E3B8E39F16B}" dt="2024-08-08T15:14:46.747" v="295" actId="207"/>
          <ac:spMkLst>
            <pc:docMk/>
            <pc:sldMk cId="0" sldId="259"/>
            <ac:spMk id="22" creationId="{00000000-0000-0000-0000-000000000000}"/>
          </ac:spMkLst>
        </pc:spChg>
      </pc:sldChg>
      <pc:sldChg chg="addSp delSp modSp mod ord">
        <pc:chgData name="Eleanor Durrant (PGR)" userId="42cce801-d711-4100-91ae-cdbb31cbb35e" providerId="ADAL" clId="{AC8DD2BC-0F35-1E4F-A21D-4E3B8E39F16B}" dt="2024-08-08T14:54:45.936" v="139" actId="20578"/>
        <pc:sldMkLst>
          <pc:docMk/>
          <pc:sldMk cId="0" sldId="260"/>
        </pc:sldMkLst>
        <pc:spChg chg="mod">
          <ac:chgData name="Eleanor Durrant (PGR)" userId="42cce801-d711-4100-91ae-cdbb31cbb35e" providerId="ADAL" clId="{AC8DD2BC-0F35-1E4F-A21D-4E3B8E39F16B}" dt="2024-08-08T14:46:30.475" v="20" actId="2711"/>
          <ac:spMkLst>
            <pc:docMk/>
            <pc:sldMk cId="0" sldId="260"/>
            <ac:spMk id="3"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4"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6"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7"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8"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11"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12"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13"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15"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16"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17"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18"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19"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20"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21"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23"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24"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26"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27"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28"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29" creationId="{00000000-0000-0000-0000-000000000000}"/>
          </ac:spMkLst>
        </pc:spChg>
        <pc:spChg chg="mod">
          <ac:chgData name="Eleanor Durrant (PGR)" userId="42cce801-d711-4100-91ae-cdbb31cbb35e" providerId="ADAL" clId="{AC8DD2BC-0F35-1E4F-A21D-4E3B8E39F16B}" dt="2024-08-08T14:46:30.475" v="20" actId="2711"/>
          <ac:spMkLst>
            <pc:docMk/>
            <pc:sldMk cId="0" sldId="260"/>
            <ac:spMk id="30" creationId="{00000000-0000-0000-0000-000000000000}"/>
          </ac:spMkLst>
        </pc:spChg>
        <pc:spChg chg="mod">
          <ac:chgData name="Eleanor Durrant (PGR)" userId="42cce801-d711-4100-91ae-cdbb31cbb35e" providerId="ADAL" clId="{AC8DD2BC-0F35-1E4F-A21D-4E3B8E39F16B}" dt="2024-08-08T14:53:14.145" v="94"/>
          <ac:spMkLst>
            <pc:docMk/>
            <pc:sldMk cId="0" sldId="260"/>
            <ac:spMk id="32" creationId="{B24D5784-5662-CEE1-0725-258F7D58EAAC}"/>
          </ac:spMkLst>
        </pc:spChg>
        <pc:spChg chg="mod">
          <ac:chgData name="Eleanor Durrant (PGR)" userId="42cce801-d711-4100-91ae-cdbb31cbb35e" providerId="ADAL" clId="{AC8DD2BC-0F35-1E4F-A21D-4E3B8E39F16B}" dt="2024-08-08T14:53:14.145" v="94"/>
          <ac:spMkLst>
            <pc:docMk/>
            <pc:sldMk cId="0" sldId="260"/>
            <ac:spMk id="33" creationId="{18DD36F4-8691-074B-5E63-CC6910551825}"/>
          </ac:spMkLst>
        </pc:spChg>
        <pc:grpChg chg="del">
          <ac:chgData name="Eleanor Durrant (PGR)" userId="42cce801-d711-4100-91ae-cdbb31cbb35e" providerId="ADAL" clId="{AC8DD2BC-0F35-1E4F-A21D-4E3B8E39F16B}" dt="2024-08-08T14:53:13.287" v="93" actId="478"/>
          <ac:grpSpMkLst>
            <pc:docMk/>
            <pc:sldMk cId="0" sldId="260"/>
            <ac:grpSpMk id="2" creationId="{00000000-0000-0000-0000-000000000000}"/>
          </ac:grpSpMkLst>
        </pc:grpChg>
        <pc:grpChg chg="add mod">
          <ac:chgData name="Eleanor Durrant (PGR)" userId="42cce801-d711-4100-91ae-cdbb31cbb35e" providerId="ADAL" clId="{AC8DD2BC-0F35-1E4F-A21D-4E3B8E39F16B}" dt="2024-08-08T14:53:28.437" v="98" actId="167"/>
          <ac:grpSpMkLst>
            <pc:docMk/>
            <pc:sldMk cId="0" sldId="260"/>
            <ac:grpSpMk id="31" creationId="{555B6A73-6473-D550-6D58-1DE36E429638}"/>
          </ac:grpSpMkLst>
        </pc:grpChg>
      </pc:sldChg>
      <pc:sldChg chg="addSp delSp modSp mod ord">
        <pc:chgData name="Eleanor Durrant (PGR)" userId="42cce801-d711-4100-91ae-cdbb31cbb35e" providerId="ADAL" clId="{AC8DD2BC-0F35-1E4F-A21D-4E3B8E39F16B}" dt="2024-08-08T14:56:02.352" v="148" actId="20578"/>
        <pc:sldMkLst>
          <pc:docMk/>
          <pc:sldMk cId="0" sldId="261"/>
        </pc:sldMkLst>
        <pc:spChg chg="mod">
          <ac:chgData name="Eleanor Durrant (PGR)" userId="42cce801-d711-4100-91ae-cdbb31cbb35e" providerId="ADAL" clId="{AC8DD2BC-0F35-1E4F-A21D-4E3B8E39F16B}" dt="2024-08-08T14:46:39.500" v="21" actId="2711"/>
          <ac:spMkLst>
            <pc:docMk/>
            <pc:sldMk cId="0" sldId="261"/>
            <ac:spMk id="2" creationId="{00000000-0000-0000-0000-000000000000}"/>
          </ac:spMkLst>
        </pc:spChg>
        <pc:spChg chg="mod">
          <ac:chgData name="Eleanor Durrant (PGR)" userId="42cce801-d711-4100-91ae-cdbb31cbb35e" providerId="ADAL" clId="{AC8DD2BC-0F35-1E4F-A21D-4E3B8E39F16B}" dt="2024-08-08T14:46:39.500" v="21" actId="2711"/>
          <ac:spMkLst>
            <pc:docMk/>
            <pc:sldMk cId="0" sldId="261"/>
            <ac:spMk id="4" creationId="{00000000-0000-0000-0000-000000000000}"/>
          </ac:spMkLst>
        </pc:spChg>
        <pc:spChg chg="mod">
          <ac:chgData name="Eleanor Durrant (PGR)" userId="42cce801-d711-4100-91ae-cdbb31cbb35e" providerId="ADAL" clId="{AC8DD2BC-0F35-1E4F-A21D-4E3B8E39F16B}" dt="2024-08-08T14:46:39.500" v="21" actId="2711"/>
          <ac:spMkLst>
            <pc:docMk/>
            <pc:sldMk cId="0" sldId="261"/>
            <ac:spMk id="5" creationId="{00000000-0000-0000-0000-000000000000}"/>
          </ac:spMkLst>
        </pc:spChg>
        <pc:spChg chg="mod">
          <ac:chgData name="Eleanor Durrant (PGR)" userId="42cce801-d711-4100-91ae-cdbb31cbb35e" providerId="ADAL" clId="{AC8DD2BC-0F35-1E4F-A21D-4E3B8E39F16B}" dt="2024-08-08T14:46:39.500" v="21" actId="2711"/>
          <ac:spMkLst>
            <pc:docMk/>
            <pc:sldMk cId="0" sldId="261"/>
            <ac:spMk id="6" creationId="{00000000-0000-0000-0000-000000000000}"/>
          </ac:spMkLst>
        </pc:spChg>
        <pc:spChg chg="mod">
          <ac:chgData name="Eleanor Durrant (PGR)" userId="42cce801-d711-4100-91ae-cdbb31cbb35e" providerId="ADAL" clId="{AC8DD2BC-0F35-1E4F-A21D-4E3B8E39F16B}" dt="2024-08-08T14:55:28.331" v="147" actId="1035"/>
          <ac:spMkLst>
            <pc:docMk/>
            <pc:sldMk cId="0" sldId="261"/>
            <ac:spMk id="7" creationId="{00000000-0000-0000-0000-000000000000}"/>
          </ac:spMkLst>
        </pc:spChg>
        <pc:spChg chg="mod">
          <ac:chgData name="Eleanor Durrant (PGR)" userId="42cce801-d711-4100-91ae-cdbb31cbb35e" providerId="ADAL" clId="{AC8DD2BC-0F35-1E4F-A21D-4E3B8E39F16B}" dt="2024-08-08T14:46:39.500" v="21" actId="2711"/>
          <ac:spMkLst>
            <pc:docMk/>
            <pc:sldMk cId="0" sldId="261"/>
            <ac:spMk id="9" creationId="{00000000-0000-0000-0000-000000000000}"/>
          </ac:spMkLst>
        </pc:spChg>
        <pc:spChg chg="mod">
          <ac:chgData name="Eleanor Durrant (PGR)" userId="42cce801-d711-4100-91ae-cdbb31cbb35e" providerId="ADAL" clId="{AC8DD2BC-0F35-1E4F-A21D-4E3B8E39F16B}" dt="2024-08-08T14:46:39.500" v="21" actId="2711"/>
          <ac:spMkLst>
            <pc:docMk/>
            <pc:sldMk cId="0" sldId="261"/>
            <ac:spMk id="10" creationId="{00000000-0000-0000-0000-000000000000}"/>
          </ac:spMkLst>
        </pc:spChg>
        <pc:spChg chg="mod">
          <ac:chgData name="Eleanor Durrant (PGR)" userId="42cce801-d711-4100-91ae-cdbb31cbb35e" providerId="ADAL" clId="{AC8DD2BC-0F35-1E4F-A21D-4E3B8E39F16B}" dt="2024-08-08T14:46:39.500" v="21" actId="2711"/>
          <ac:spMkLst>
            <pc:docMk/>
            <pc:sldMk cId="0" sldId="261"/>
            <ac:spMk id="11" creationId="{00000000-0000-0000-0000-000000000000}"/>
          </ac:spMkLst>
        </pc:spChg>
        <pc:spChg chg="mod">
          <ac:chgData name="Eleanor Durrant (PGR)" userId="42cce801-d711-4100-91ae-cdbb31cbb35e" providerId="ADAL" clId="{AC8DD2BC-0F35-1E4F-A21D-4E3B8E39F16B}" dt="2024-08-08T14:46:39.500" v="21" actId="2711"/>
          <ac:spMkLst>
            <pc:docMk/>
            <pc:sldMk cId="0" sldId="261"/>
            <ac:spMk id="12" creationId="{00000000-0000-0000-0000-000000000000}"/>
          </ac:spMkLst>
        </pc:spChg>
        <pc:spChg chg="mod">
          <ac:chgData name="Eleanor Durrant (PGR)" userId="42cce801-d711-4100-91ae-cdbb31cbb35e" providerId="ADAL" clId="{AC8DD2BC-0F35-1E4F-A21D-4E3B8E39F16B}" dt="2024-08-08T14:46:39.500" v="21" actId="2711"/>
          <ac:spMkLst>
            <pc:docMk/>
            <pc:sldMk cId="0" sldId="261"/>
            <ac:spMk id="13" creationId="{00000000-0000-0000-0000-000000000000}"/>
          </ac:spMkLst>
        </pc:spChg>
        <pc:spChg chg="mod">
          <ac:chgData name="Eleanor Durrant (PGR)" userId="42cce801-d711-4100-91ae-cdbb31cbb35e" providerId="ADAL" clId="{AC8DD2BC-0F35-1E4F-A21D-4E3B8E39F16B}" dt="2024-08-08T14:46:39.500" v="21" actId="2711"/>
          <ac:spMkLst>
            <pc:docMk/>
            <pc:sldMk cId="0" sldId="261"/>
            <ac:spMk id="16" creationId="{00000000-0000-0000-0000-000000000000}"/>
          </ac:spMkLst>
        </pc:spChg>
        <pc:spChg chg="mod">
          <ac:chgData name="Eleanor Durrant (PGR)" userId="42cce801-d711-4100-91ae-cdbb31cbb35e" providerId="ADAL" clId="{AC8DD2BC-0F35-1E4F-A21D-4E3B8E39F16B}" dt="2024-08-08T14:46:39.500" v="21" actId="2711"/>
          <ac:spMkLst>
            <pc:docMk/>
            <pc:sldMk cId="0" sldId="261"/>
            <ac:spMk id="17" creationId="{00000000-0000-0000-0000-000000000000}"/>
          </ac:spMkLst>
        </pc:spChg>
        <pc:spChg chg="mod">
          <ac:chgData name="Eleanor Durrant (PGR)" userId="42cce801-d711-4100-91ae-cdbb31cbb35e" providerId="ADAL" clId="{AC8DD2BC-0F35-1E4F-A21D-4E3B8E39F16B}" dt="2024-08-08T14:46:39.500" v="21" actId="2711"/>
          <ac:spMkLst>
            <pc:docMk/>
            <pc:sldMk cId="0" sldId="261"/>
            <ac:spMk id="18" creationId="{00000000-0000-0000-0000-000000000000}"/>
          </ac:spMkLst>
        </pc:spChg>
        <pc:spChg chg="mod">
          <ac:chgData name="Eleanor Durrant (PGR)" userId="42cce801-d711-4100-91ae-cdbb31cbb35e" providerId="ADAL" clId="{AC8DD2BC-0F35-1E4F-A21D-4E3B8E39F16B}" dt="2024-08-08T14:54:53.721" v="141"/>
          <ac:spMkLst>
            <pc:docMk/>
            <pc:sldMk cId="0" sldId="261"/>
            <ac:spMk id="20" creationId="{8F032B39-68C8-24D6-3197-FFCE3DEA09C0}"/>
          </ac:spMkLst>
        </pc:spChg>
        <pc:spChg chg="mod">
          <ac:chgData name="Eleanor Durrant (PGR)" userId="42cce801-d711-4100-91ae-cdbb31cbb35e" providerId="ADAL" clId="{AC8DD2BC-0F35-1E4F-A21D-4E3B8E39F16B}" dt="2024-08-08T14:54:53.721" v="141"/>
          <ac:spMkLst>
            <pc:docMk/>
            <pc:sldMk cId="0" sldId="261"/>
            <ac:spMk id="21" creationId="{95FCC2D3-F3E7-AEF1-6BA5-3962F8B2A45D}"/>
          </ac:spMkLst>
        </pc:spChg>
        <pc:grpChg chg="del">
          <ac:chgData name="Eleanor Durrant (PGR)" userId="42cce801-d711-4100-91ae-cdbb31cbb35e" providerId="ADAL" clId="{AC8DD2BC-0F35-1E4F-A21D-4E3B8E39F16B}" dt="2024-08-08T14:54:53.038" v="140" actId="478"/>
          <ac:grpSpMkLst>
            <pc:docMk/>
            <pc:sldMk cId="0" sldId="261"/>
            <ac:grpSpMk id="3" creationId="{00000000-0000-0000-0000-000000000000}"/>
          </ac:grpSpMkLst>
        </pc:grpChg>
        <pc:grpChg chg="add mod">
          <ac:chgData name="Eleanor Durrant (PGR)" userId="42cce801-d711-4100-91ae-cdbb31cbb35e" providerId="ADAL" clId="{AC8DD2BC-0F35-1E4F-A21D-4E3B8E39F16B}" dt="2024-08-08T14:55:24.144" v="146" actId="14100"/>
          <ac:grpSpMkLst>
            <pc:docMk/>
            <pc:sldMk cId="0" sldId="261"/>
            <ac:grpSpMk id="19" creationId="{B4A29715-32A7-6F75-0A47-5A1ED776F700}"/>
          </ac:grpSpMkLst>
        </pc:grpChg>
      </pc:sldChg>
      <pc:sldChg chg="modSp mod">
        <pc:chgData name="Eleanor Durrant (PGR)" userId="42cce801-d711-4100-91ae-cdbb31cbb35e" providerId="ADAL" clId="{AC8DD2BC-0F35-1E4F-A21D-4E3B8E39F16B}" dt="2024-08-08T15:25:08.249" v="447" actId="20577"/>
        <pc:sldMkLst>
          <pc:docMk/>
          <pc:sldMk cId="0" sldId="262"/>
        </pc:sldMkLst>
        <pc:spChg chg="mod">
          <ac:chgData name="Eleanor Durrant (PGR)" userId="42cce801-d711-4100-91ae-cdbb31cbb35e" providerId="ADAL" clId="{AC8DD2BC-0F35-1E4F-A21D-4E3B8E39F16B}" dt="2024-08-08T15:14:53.217" v="296" actId="207"/>
          <ac:spMkLst>
            <pc:docMk/>
            <pc:sldMk cId="0" sldId="262"/>
            <ac:spMk id="2" creationId="{00000000-0000-0000-0000-000000000000}"/>
          </ac:spMkLst>
        </pc:spChg>
        <pc:spChg chg="mod">
          <ac:chgData name="Eleanor Durrant (PGR)" userId="42cce801-d711-4100-91ae-cdbb31cbb35e" providerId="ADAL" clId="{AC8DD2BC-0F35-1E4F-A21D-4E3B8E39F16B}" dt="2024-08-08T15:14:53.217" v="296" actId="207"/>
          <ac:spMkLst>
            <pc:docMk/>
            <pc:sldMk cId="0" sldId="262"/>
            <ac:spMk id="4" creationId="{00000000-0000-0000-0000-000000000000}"/>
          </ac:spMkLst>
        </pc:spChg>
        <pc:spChg chg="mod">
          <ac:chgData name="Eleanor Durrant (PGR)" userId="42cce801-d711-4100-91ae-cdbb31cbb35e" providerId="ADAL" clId="{AC8DD2BC-0F35-1E4F-A21D-4E3B8E39F16B}" dt="2024-08-08T15:14:53.217" v="296" actId="207"/>
          <ac:spMkLst>
            <pc:docMk/>
            <pc:sldMk cId="0" sldId="262"/>
            <ac:spMk id="5" creationId="{00000000-0000-0000-0000-000000000000}"/>
          </ac:spMkLst>
        </pc:spChg>
        <pc:spChg chg="mod">
          <ac:chgData name="Eleanor Durrant (PGR)" userId="42cce801-d711-4100-91ae-cdbb31cbb35e" providerId="ADAL" clId="{AC8DD2BC-0F35-1E4F-A21D-4E3B8E39F16B}" dt="2024-08-08T15:14:53.217" v="296" actId="207"/>
          <ac:spMkLst>
            <pc:docMk/>
            <pc:sldMk cId="0" sldId="262"/>
            <ac:spMk id="6" creationId="{00000000-0000-0000-0000-000000000000}"/>
          </ac:spMkLst>
        </pc:spChg>
        <pc:spChg chg="mod">
          <ac:chgData name="Eleanor Durrant (PGR)" userId="42cce801-d711-4100-91ae-cdbb31cbb35e" providerId="ADAL" clId="{AC8DD2BC-0F35-1E4F-A21D-4E3B8E39F16B}" dt="2024-08-08T15:25:08.249" v="447" actId="20577"/>
          <ac:spMkLst>
            <pc:docMk/>
            <pc:sldMk cId="0" sldId="262"/>
            <ac:spMk id="7" creationId="{00000000-0000-0000-0000-000000000000}"/>
          </ac:spMkLst>
        </pc:spChg>
        <pc:spChg chg="mod">
          <ac:chgData name="Eleanor Durrant (PGR)" userId="42cce801-d711-4100-91ae-cdbb31cbb35e" providerId="ADAL" clId="{AC8DD2BC-0F35-1E4F-A21D-4E3B8E39F16B}" dt="2024-08-08T15:14:53.217" v="296" actId="207"/>
          <ac:spMkLst>
            <pc:docMk/>
            <pc:sldMk cId="0" sldId="262"/>
            <ac:spMk id="8" creationId="{00000000-0000-0000-0000-000000000000}"/>
          </ac:spMkLst>
        </pc:spChg>
        <pc:spChg chg="mod">
          <ac:chgData name="Eleanor Durrant (PGR)" userId="42cce801-d711-4100-91ae-cdbb31cbb35e" providerId="ADAL" clId="{AC8DD2BC-0F35-1E4F-A21D-4E3B8E39F16B}" dt="2024-08-08T15:14:53.217" v="296" actId="207"/>
          <ac:spMkLst>
            <pc:docMk/>
            <pc:sldMk cId="0" sldId="262"/>
            <ac:spMk id="11" creationId="{00000000-0000-0000-0000-000000000000}"/>
          </ac:spMkLst>
        </pc:spChg>
        <pc:spChg chg="mod">
          <ac:chgData name="Eleanor Durrant (PGR)" userId="42cce801-d711-4100-91ae-cdbb31cbb35e" providerId="ADAL" clId="{AC8DD2BC-0F35-1E4F-A21D-4E3B8E39F16B}" dt="2024-08-08T15:14:53.217" v="296" actId="207"/>
          <ac:spMkLst>
            <pc:docMk/>
            <pc:sldMk cId="0" sldId="262"/>
            <ac:spMk id="12" creationId="{00000000-0000-0000-0000-000000000000}"/>
          </ac:spMkLst>
        </pc:spChg>
        <pc:spChg chg="mod">
          <ac:chgData name="Eleanor Durrant (PGR)" userId="42cce801-d711-4100-91ae-cdbb31cbb35e" providerId="ADAL" clId="{AC8DD2BC-0F35-1E4F-A21D-4E3B8E39F16B}" dt="2024-08-08T15:14:53.217" v="296" actId="207"/>
          <ac:spMkLst>
            <pc:docMk/>
            <pc:sldMk cId="0" sldId="262"/>
            <ac:spMk id="13" creationId="{00000000-0000-0000-0000-000000000000}"/>
          </ac:spMkLst>
        </pc:spChg>
        <pc:grpChg chg="mod">
          <ac:chgData name="Eleanor Durrant (PGR)" userId="42cce801-d711-4100-91ae-cdbb31cbb35e" providerId="ADAL" clId="{AC8DD2BC-0F35-1E4F-A21D-4E3B8E39F16B}" dt="2024-08-08T14:52:16.662" v="56" actId="1076"/>
          <ac:grpSpMkLst>
            <pc:docMk/>
            <pc:sldMk cId="0" sldId="262"/>
            <ac:grpSpMk id="3" creationId="{00000000-0000-0000-0000-000000000000}"/>
          </ac:grpSpMkLst>
        </pc:grpChg>
      </pc:sldChg>
      <pc:sldChg chg="modSp mod">
        <pc:chgData name="Eleanor Durrant (PGR)" userId="42cce801-d711-4100-91ae-cdbb31cbb35e" providerId="ADAL" clId="{AC8DD2BC-0F35-1E4F-A21D-4E3B8E39F16B}" dt="2024-08-08T15:14:59.104" v="297" actId="207"/>
        <pc:sldMkLst>
          <pc:docMk/>
          <pc:sldMk cId="0" sldId="263"/>
        </pc:sldMkLst>
        <pc:spChg chg="mod">
          <ac:chgData name="Eleanor Durrant (PGR)" userId="42cce801-d711-4100-91ae-cdbb31cbb35e" providerId="ADAL" clId="{AC8DD2BC-0F35-1E4F-A21D-4E3B8E39F16B}" dt="2024-08-08T15:14:59.104" v="297" actId="207"/>
          <ac:spMkLst>
            <pc:docMk/>
            <pc:sldMk cId="0" sldId="263"/>
            <ac:spMk id="4" creationId="{00000000-0000-0000-0000-000000000000}"/>
          </ac:spMkLst>
        </pc:spChg>
        <pc:spChg chg="mod">
          <ac:chgData name="Eleanor Durrant (PGR)" userId="42cce801-d711-4100-91ae-cdbb31cbb35e" providerId="ADAL" clId="{AC8DD2BC-0F35-1E4F-A21D-4E3B8E39F16B}" dt="2024-08-08T15:14:59.104" v="297" actId="207"/>
          <ac:spMkLst>
            <pc:docMk/>
            <pc:sldMk cId="0" sldId="263"/>
            <ac:spMk id="5" creationId="{00000000-0000-0000-0000-000000000000}"/>
          </ac:spMkLst>
        </pc:spChg>
        <pc:spChg chg="mod">
          <ac:chgData name="Eleanor Durrant (PGR)" userId="42cce801-d711-4100-91ae-cdbb31cbb35e" providerId="ADAL" clId="{AC8DD2BC-0F35-1E4F-A21D-4E3B8E39F16B}" dt="2024-08-08T15:14:59.104" v="297" actId="207"/>
          <ac:spMkLst>
            <pc:docMk/>
            <pc:sldMk cId="0" sldId="263"/>
            <ac:spMk id="6" creationId="{00000000-0000-0000-0000-000000000000}"/>
          </ac:spMkLst>
        </pc:spChg>
        <pc:spChg chg="mod">
          <ac:chgData name="Eleanor Durrant (PGR)" userId="42cce801-d711-4100-91ae-cdbb31cbb35e" providerId="ADAL" clId="{AC8DD2BC-0F35-1E4F-A21D-4E3B8E39F16B}" dt="2024-08-08T15:14:59.104" v="297" actId="207"/>
          <ac:spMkLst>
            <pc:docMk/>
            <pc:sldMk cId="0" sldId="263"/>
            <ac:spMk id="7" creationId="{00000000-0000-0000-0000-000000000000}"/>
          </ac:spMkLst>
        </pc:spChg>
        <pc:spChg chg="mod">
          <ac:chgData name="Eleanor Durrant (PGR)" userId="42cce801-d711-4100-91ae-cdbb31cbb35e" providerId="ADAL" clId="{AC8DD2BC-0F35-1E4F-A21D-4E3B8E39F16B}" dt="2024-08-08T15:14:59.104" v="297" actId="207"/>
          <ac:spMkLst>
            <pc:docMk/>
            <pc:sldMk cId="0" sldId="263"/>
            <ac:spMk id="8" creationId="{00000000-0000-0000-0000-000000000000}"/>
          </ac:spMkLst>
        </pc:spChg>
        <pc:spChg chg="mod">
          <ac:chgData name="Eleanor Durrant (PGR)" userId="42cce801-d711-4100-91ae-cdbb31cbb35e" providerId="ADAL" clId="{AC8DD2BC-0F35-1E4F-A21D-4E3B8E39F16B}" dt="2024-08-08T15:14:59.104" v="297" actId="207"/>
          <ac:spMkLst>
            <pc:docMk/>
            <pc:sldMk cId="0" sldId="263"/>
            <ac:spMk id="9" creationId="{00000000-0000-0000-0000-000000000000}"/>
          </ac:spMkLst>
        </pc:spChg>
        <pc:spChg chg="mod">
          <ac:chgData name="Eleanor Durrant (PGR)" userId="42cce801-d711-4100-91ae-cdbb31cbb35e" providerId="ADAL" clId="{AC8DD2BC-0F35-1E4F-A21D-4E3B8E39F16B}" dt="2024-08-08T15:14:59.104" v="297" actId="207"/>
          <ac:spMkLst>
            <pc:docMk/>
            <pc:sldMk cId="0" sldId="263"/>
            <ac:spMk id="10" creationId="{00000000-0000-0000-0000-000000000000}"/>
          </ac:spMkLst>
        </pc:spChg>
      </pc:sldChg>
      <pc:sldChg chg="ord">
        <pc:chgData name="Eleanor Durrant (PGR)" userId="42cce801-d711-4100-91ae-cdbb31cbb35e" providerId="ADAL" clId="{AC8DD2BC-0F35-1E4F-A21D-4E3B8E39F16B}" dt="2024-08-08T14:47:16.796" v="23" actId="20578"/>
        <pc:sldMkLst>
          <pc:docMk/>
          <pc:sldMk cId="0" sldId="264"/>
        </pc:sldMkLst>
      </pc:sldChg>
      <pc:sldChg chg="ord">
        <pc:chgData name="Eleanor Durrant (PGR)" userId="42cce801-d711-4100-91ae-cdbb31cbb35e" providerId="ADAL" clId="{AC8DD2BC-0F35-1E4F-A21D-4E3B8E39F16B}" dt="2024-08-08T14:47:29.582" v="25" actId="20578"/>
        <pc:sldMkLst>
          <pc:docMk/>
          <pc:sldMk cId="0" sldId="265"/>
        </pc:sldMkLst>
      </pc:sldChg>
      <pc:sldChg chg="ord">
        <pc:chgData name="Eleanor Durrant (PGR)" userId="42cce801-d711-4100-91ae-cdbb31cbb35e" providerId="ADAL" clId="{AC8DD2BC-0F35-1E4F-A21D-4E3B8E39F16B}" dt="2024-08-08T14:47:29.582" v="25" actId="20578"/>
        <pc:sldMkLst>
          <pc:docMk/>
          <pc:sldMk cId="0" sldId="266"/>
        </pc:sldMkLst>
      </pc:sldChg>
      <pc:sldChg chg="ord">
        <pc:chgData name="Eleanor Durrant (PGR)" userId="42cce801-d711-4100-91ae-cdbb31cbb35e" providerId="ADAL" clId="{AC8DD2BC-0F35-1E4F-A21D-4E3B8E39F16B}" dt="2024-08-08T14:47:29.582" v="25" actId="20578"/>
        <pc:sldMkLst>
          <pc:docMk/>
          <pc:sldMk cId="0" sldId="267"/>
        </pc:sldMkLst>
      </pc:sldChg>
      <pc:sldChg chg="ord">
        <pc:chgData name="Eleanor Durrant (PGR)" userId="42cce801-d711-4100-91ae-cdbb31cbb35e" providerId="ADAL" clId="{AC8DD2BC-0F35-1E4F-A21D-4E3B8E39F16B}" dt="2024-08-08T14:47:29.582" v="25" actId="20578"/>
        <pc:sldMkLst>
          <pc:docMk/>
          <pc:sldMk cId="0" sldId="268"/>
        </pc:sldMkLst>
      </pc:sldChg>
      <pc:sldChg chg="addSp delSp modSp mod">
        <pc:chgData name="Eleanor Durrant (PGR)" userId="42cce801-d711-4100-91ae-cdbb31cbb35e" providerId="ADAL" clId="{AC8DD2BC-0F35-1E4F-A21D-4E3B8E39F16B}" dt="2024-08-08T15:39:39.065" v="645" actId="14100"/>
        <pc:sldMkLst>
          <pc:docMk/>
          <pc:sldMk cId="0" sldId="269"/>
        </pc:sldMkLst>
        <pc:spChg chg="mod">
          <ac:chgData name="Eleanor Durrant (PGR)" userId="42cce801-d711-4100-91ae-cdbb31cbb35e" providerId="ADAL" clId="{AC8DD2BC-0F35-1E4F-A21D-4E3B8E39F16B}" dt="2024-08-08T15:15:12.003" v="299" actId="2711"/>
          <ac:spMkLst>
            <pc:docMk/>
            <pc:sldMk cId="0" sldId="269"/>
            <ac:spMk id="3"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4"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5"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6"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7"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8"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9"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10"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11"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12"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13"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14" creationId="{00000000-0000-0000-0000-000000000000}"/>
          </ac:spMkLst>
        </pc:spChg>
        <pc:spChg chg="mod">
          <ac:chgData name="Eleanor Durrant (PGR)" userId="42cce801-d711-4100-91ae-cdbb31cbb35e" providerId="ADAL" clId="{AC8DD2BC-0F35-1E4F-A21D-4E3B8E39F16B}" dt="2024-08-08T15:39:24.635" v="640"/>
          <ac:spMkLst>
            <pc:docMk/>
            <pc:sldMk cId="0" sldId="269"/>
            <ac:spMk id="15"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16"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17"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18"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19"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20"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21"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22"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23"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24"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25"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28"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29"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30" creationId="{00000000-0000-0000-0000-000000000000}"/>
          </ac:spMkLst>
        </pc:spChg>
        <pc:spChg chg="mod">
          <ac:chgData name="Eleanor Durrant (PGR)" userId="42cce801-d711-4100-91ae-cdbb31cbb35e" providerId="ADAL" clId="{AC8DD2BC-0F35-1E4F-A21D-4E3B8E39F16B}" dt="2024-08-08T15:15:12.003" v="299" actId="2711"/>
          <ac:spMkLst>
            <pc:docMk/>
            <pc:sldMk cId="0" sldId="269"/>
            <ac:spMk id="31" creationId="{00000000-0000-0000-0000-000000000000}"/>
          </ac:spMkLst>
        </pc:spChg>
        <pc:grpChg chg="del mod">
          <ac:chgData name="Eleanor Durrant (PGR)" userId="42cce801-d711-4100-91ae-cdbb31cbb35e" providerId="ADAL" clId="{AC8DD2BC-0F35-1E4F-A21D-4E3B8E39F16B}" dt="2024-08-08T15:39:28.307" v="641" actId="478"/>
          <ac:grpSpMkLst>
            <pc:docMk/>
            <pc:sldMk cId="0" sldId="269"/>
            <ac:grpSpMk id="2" creationId="{00000000-0000-0000-0000-000000000000}"/>
          </ac:grpSpMkLst>
        </pc:grpChg>
        <pc:picChg chg="add mod">
          <ac:chgData name="Eleanor Durrant (PGR)" userId="42cce801-d711-4100-91ae-cdbb31cbb35e" providerId="ADAL" clId="{AC8DD2BC-0F35-1E4F-A21D-4E3B8E39F16B}" dt="2024-08-08T15:39:39.065" v="645" actId="14100"/>
          <ac:picMkLst>
            <pc:docMk/>
            <pc:sldMk cId="0" sldId="269"/>
            <ac:picMk id="33" creationId="{F111A5C1-DA1B-539C-FD52-A800AAC4D09A}"/>
          </ac:picMkLst>
        </pc:picChg>
      </pc:sldChg>
      <pc:sldChg chg="modSp mod">
        <pc:chgData name="Eleanor Durrant (PGR)" userId="42cce801-d711-4100-91ae-cdbb31cbb35e" providerId="ADAL" clId="{AC8DD2BC-0F35-1E4F-A21D-4E3B8E39F16B}" dt="2024-08-08T15:15:17.302" v="300" actId="207"/>
        <pc:sldMkLst>
          <pc:docMk/>
          <pc:sldMk cId="0" sldId="270"/>
        </pc:sldMkLst>
        <pc:spChg chg="mod">
          <ac:chgData name="Eleanor Durrant (PGR)" userId="42cce801-d711-4100-91ae-cdbb31cbb35e" providerId="ADAL" clId="{AC8DD2BC-0F35-1E4F-A21D-4E3B8E39F16B}" dt="2024-08-08T15:15:17.302" v="300" actId="207"/>
          <ac:spMkLst>
            <pc:docMk/>
            <pc:sldMk cId="0" sldId="270"/>
            <ac:spMk id="3" creationId="{00000000-0000-0000-0000-000000000000}"/>
          </ac:spMkLst>
        </pc:spChg>
        <pc:spChg chg="mod">
          <ac:chgData name="Eleanor Durrant (PGR)" userId="42cce801-d711-4100-91ae-cdbb31cbb35e" providerId="ADAL" clId="{AC8DD2BC-0F35-1E4F-A21D-4E3B8E39F16B}" dt="2024-08-08T15:15:17.302" v="300" actId="207"/>
          <ac:spMkLst>
            <pc:docMk/>
            <pc:sldMk cId="0" sldId="270"/>
            <ac:spMk id="4" creationId="{00000000-0000-0000-0000-000000000000}"/>
          </ac:spMkLst>
        </pc:spChg>
        <pc:spChg chg="mod">
          <ac:chgData name="Eleanor Durrant (PGR)" userId="42cce801-d711-4100-91ae-cdbb31cbb35e" providerId="ADAL" clId="{AC8DD2BC-0F35-1E4F-A21D-4E3B8E39F16B}" dt="2024-08-08T15:15:17.302" v="300" actId="207"/>
          <ac:spMkLst>
            <pc:docMk/>
            <pc:sldMk cId="0" sldId="270"/>
            <ac:spMk id="5" creationId="{00000000-0000-0000-0000-000000000000}"/>
          </ac:spMkLst>
        </pc:spChg>
        <pc:spChg chg="mod">
          <ac:chgData name="Eleanor Durrant (PGR)" userId="42cce801-d711-4100-91ae-cdbb31cbb35e" providerId="ADAL" clId="{AC8DD2BC-0F35-1E4F-A21D-4E3B8E39F16B}" dt="2024-08-08T15:15:17.302" v="300" actId="207"/>
          <ac:spMkLst>
            <pc:docMk/>
            <pc:sldMk cId="0" sldId="270"/>
            <ac:spMk id="6" creationId="{00000000-0000-0000-0000-000000000000}"/>
          </ac:spMkLst>
        </pc:spChg>
        <pc:spChg chg="mod">
          <ac:chgData name="Eleanor Durrant (PGR)" userId="42cce801-d711-4100-91ae-cdbb31cbb35e" providerId="ADAL" clId="{AC8DD2BC-0F35-1E4F-A21D-4E3B8E39F16B}" dt="2024-08-08T15:15:17.302" v="300" actId="207"/>
          <ac:spMkLst>
            <pc:docMk/>
            <pc:sldMk cId="0" sldId="270"/>
            <ac:spMk id="7" creationId="{00000000-0000-0000-0000-000000000000}"/>
          </ac:spMkLst>
        </pc:spChg>
        <pc:spChg chg="mod">
          <ac:chgData name="Eleanor Durrant (PGR)" userId="42cce801-d711-4100-91ae-cdbb31cbb35e" providerId="ADAL" clId="{AC8DD2BC-0F35-1E4F-A21D-4E3B8E39F16B}" dt="2024-08-08T15:15:17.302" v="300" actId="207"/>
          <ac:spMkLst>
            <pc:docMk/>
            <pc:sldMk cId="0" sldId="270"/>
            <ac:spMk id="10" creationId="{00000000-0000-0000-0000-000000000000}"/>
          </ac:spMkLst>
        </pc:spChg>
        <pc:spChg chg="mod">
          <ac:chgData name="Eleanor Durrant (PGR)" userId="42cce801-d711-4100-91ae-cdbb31cbb35e" providerId="ADAL" clId="{AC8DD2BC-0F35-1E4F-A21D-4E3B8E39F16B}" dt="2024-08-08T15:15:17.302" v="300" actId="207"/>
          <ac:spMkLst>
            <pc:docMk/>
            <pc:sldMk cId="0" sldId="270"/>
            <ac:spMk id="11" creationId="{00000000-0000-0000-0000-000000000000}"/>
          </ac:spMkLst>
        </pc:spChg>
        <pc:spChg chg="mod">
          <ac:chgData name="Eleanor Durrant (PGR)" userId="42cce801-d711-4100-91ae-cdbb31cbb35e" providerId="ADAL" clId="{AC8DD2BC-0F35-1E4F-A21D-4E3B8E39F16B}" dt="2024-08-08T15:15:17.302" v="300" actId="207"/>
          <ac:spMkLst>
            <pc:docMk/>
            <pc:sldMk cId="0" sldId="270"/>
            <ac:spMk id="12" creationId="{00000000-0000-0000-0000-000000000000}"/>
          </ac:spMkLst>
        </pc:spChg>
        <pc:spChg chg="mod">
          <ac:chgData name="Eleanor Durrant (PGR)" userId="42cce801-d711-4100-91ae-cdbb31cbb35e" providerId="ADAL" clId="{AC8DD2BC-0F35-1E4F-A21D-4E3B8E39F16B}" dt="2024-08-08T15:15:17.302" v="300" actId="207"/>
          <ac:spMkLst>
            <pc:docMk/>
            <pc:sldMk cId="0" sldId="270"/>
            <ac:spMk id="13" creationId="{00000000-0000-0000-0000-000000000000}"/>
          </ac:spMkLst>
        </pc:spChg>
        <pc:grpChg chg="mod">
          <ac:chgData name="Eleanor Durrant (PGR)" userId="42cce801-d711-4100-91ae-cdbb31cbb35e" providerId="ADAL" clId="{AC8DD2BC-0F35-1E4F-A21D-4E3B8E39F16B}" dt="2024-08-08T14:48:31.547" v="28" actId="14100"/>
          <ac:grpSpMkLst>
            <pc:docMk/>
            <pc:sldMk cId="0" sldId="270"/>
            <ac:grpSpMk id="8" creationId="{00000000-0000-0000-0000-000000000000}"/>
          </ac:grpSpMkLst>
        </pc:grpChg>
      </pc:sldChg>
      <pc:sldChg chg="modSp mod">
        <pc:chgData name="Eleanor Durrant (PGR)" userId="42cce801-d711-4100-91ae-cdbb31cbb35e" providerId="ADAL" clId="{AC8DD2BC-0F35-1E4F-A21D-4E3B8E39F16B}" dt="2024-08-08T15:26:15.268" v="449" actId="2711"/>
        <pc:sldMkLst>
          <pc:docMk/>
          <pc:sldMk cId="0" sldId="271"/>
        </pc:sldMkLst>
        <pc:spChg chg="mod">
          <ac:chgData name="Eleanor Durrant (PGR)" userId="42cce801-d711-4100-91ae-cdbb31cbb35e" providerId="ADAL" clId="{AC8DD2BC-0F35-1E4F-A21D-4E3B8E39F16B}" dt="2024-08-08T15:26:15.268" v="449" actId="2711"/>
          <ac:spMkLst>
            <pc:docMk/>
            <pc:sldMk cId="0" sldId="271"/>
            <ac:spMk id="3" creationId="{00000000-0000-0000-0000-000000000000}"/>
          </ac:spMkLst>
        </pc:spChg>
        <pc:spChg chg="mod">
          <ac:chgData name="Eleanor Durrant (PGR)" userId="42cce801-d711-4100-91ae-cdbb31cbb35e" providerId="ADAL" clId="{AC8DD2BC-0F35-1E4F-A21D-4E3B8E39F16B}" dt="2024-08-08T15:26:15.268" v="449" actId="2711"/>
          <ac:spMkLst>
            <pc:docMk/>
            <pc:sldMk cId="0" sldId="271"/>
            <ac:spMk id="4" creationId="{00000000-0000-0000-0000-000000000000}"/>
          </ac:spMkLst>
        </pc:spChg>
        <pc:spChg chg="mod">
          <ac:chgData name="Eleanor Durrant (PGR)" userId="42cce801-d711-4100-91ae-cdbb31cbb35e" providerId="ADAL" clId="{AC8DD2BC-0F35-1E4F-A21D-4E3B8E39F16B}" dt="2024-08-08T15:26:15.268" v="449" actId="2711"/>
          <ac:spMkLst>
            <pc:docMk/>
            <pc:sldMk cId="0" sldId="271"/>
            <ac:spMk id="5" creationId="{00000000-0000-0000-0000-000000000000}"/>
          </ac:spMkLst>
        </pc:spChg>
        <pc:spChg chg="mod">
          <ac:chgData name="Eleanor Durrant (PGR)" userId="42cce801-d711-4100-91ae-cdbb31cbb35e" providerId="ADAL" clId="{AC8DD2BC-0F35-1E4F-A21D-4E3B8E39F16B}" dt="2024-08-08T15:26:15.268" v="449" actId="2711"/>
          <ac:spMkLst>
            <pc:docMk/>
            <pc:sldMk cId="0" sldId="271"/>
            <ac:spMk id="6" creationId="{00000000-0000-0000-0000-000000000000}"/>
          </ac:spMkLst>
        </pc:spChg>
        <pc:spChg chg="mod">
          <ac:chgData name="Eleanor Durrant (PGR)" userId="42cce801-d711-4100-91ae-cdbb31cbb35e" providerId="ADAL" clId="{AC8DD2BC-0F35-1E4F-A21D-4E3B8E39F16B}" dt="2024-08-08T15:26:15.268" v="449" actId="2711"/>
          <ac:spMkLst>
            <pc:docMk/>
            <pc:sldMk cId="0" sldId="271"/>
            <ac:spMk id="7" creationId="{00000000-0000-0000-0000-000000000000}"/>
          </ac:spMkLst>
        </pc:spChg>
        <pc:spChg chg="mod">
          <ac:chgData name="Eleanor Durrant (PGR)" userId="42cce801-d711-4100-91ae-cdbb31cbb35e" providerId="ADAL" clId="{AC8DD2BC-0F35-1E4F-A21D-4E3B8E39F16B}" dt="2024-08-08T15:26:15.268" v="449" actId="2711"/>
          <ac:spMkLst>
            <pc:docMk/>
            <pc:sldMk cId="0" sldId="271"/>
            <ac:spMk id="10" creationId="{00000000-0000-0000-0000-000000000000}"/>
          </ac:spMkLst>
        </pc:spChg>
        <pc:spChg chg="mod">
          <ac:chgData name="Eleanor Durrant (PGR)" userId="42cce801-d711-4100-91ae-cdbb31cbb35e" providerId="ADAL" clId="{AC8DD2BC-0F35-1E4F-A21D-4E3B8E39F16B}" dt="2024-08-08T15:26:15.268" v="449" actId="2711"/>
          <ac:spMkLst>
            <pc:docMk/>
            <pc:sldMk cId="0" sldId="271"/>
            <ac:spMk id="11" creationId="{00000000-0000-0000-0000-000000000000}"/>
          </ac:spMkLst>
        </pc:spChg>
        <pc:spChg chg="mod">
          <ac:chgData name="Eleanor Durrant (PGR)" userId="42cce801-d711-4100-91ae-cdbb31cbb35e" providerId="ADAL" clId="{AC8DD2BC-0F35-1E4F-A21D-4E3B8E39F16B}" dt="2024-08-08T15:26:15.268" v="449" actId="2711"/>
          <ac:spMkLst>
            <pc:docMk/>
            <pc:sldMk cId="0" sldId="271"/>
            <ac:spMk id="12" creationId="{00000000-0000-0000-0000-000000000000}"/>
          </ac:spMkLst>
        </pc:spChg>
        <pc:spChg chg="mod">
          <ac:chgData name="Eleanor Durrant (PGR)" userId="42cce801-d711-4100-91ae-cdbb31cbb35e" providerId="ADAL" clId="{AC8DD2BC-0F35-1E4F-A21D-4E3B8E39F16B}" dt="2024-08-08T15:26:15.268" v="449" actId="2711"/>
          <ac:spMkLst>
            <pc:docMk/>
            <pc:sldMk cId="0" sldId="271"/>
            <ac:spMk id="13" creationId="{00000000-0000-0000-0000-000000000000}"/>
          </ac:spMkLst>
        </pc:spChg>
      </pc:sldChg>
      <pc:sldChg chg="addSp delSp modSp mod">
        <pc:chgData name="Eleanor Durrant (PGR)" userId="42cce801-d711-4100-91ae-cdbb31cbb35e" providerId="ADAL" clId="{AC8DD2BC-0F35-1E4F-A21D-4E3B8E39F16B}" dt="2024-08-08T15:26:40.851" v="455" actId="14100"/>
        <pc:sldMkLst>
          <pc:docMk/>
          <pc:sldMk cId="0" sldId="272"/>
        </pc:sldMkLst>
        <pc:spChg chg="mod">
          <ac:chgData name="Eleanor Durrant (PGR)" userId="42cce801-d711-4100-91ae-cdbb31cbb35e" providerId="ADAL" clId="{AC8DD2BC-0F35-1E4F-A21D-4E3B8E39F16B}" dt="2024-08-08T15:17:38.624" v="316" actId="207"/>
          <ac:spMkLst>
            <pc:docMk/>
            <pc:sldMk cId="0" sldId="272"/>
            <ac:spMk id="5" creationId="{00000000-0000-0000-0000-000000000000}"/>
          </ac:spMkLst>
        </pc:spChg>
        <pc:spChg chg="mod">
          <ac:chgData name="Eleanor Durrant (PGR)" userId="42cce801-d711-4100-91ae-cdbb31cbb35e" providerId="ADAL" clId="{AC8DD2BC-0F35-1E4F-A21D-4E3B8E39F16B}" dt="2024-08-08T15:26:40.851" v="455" actId="14100"/>
          <ac:spMkLst>
            <pc:docMk/>
            <pc:sldMk cId="0" sldId="272"/>
            <ac:spMk id="6" creationId="{00000000-0000-0000-0000-000000000000}"/>
          </ac:spMkLst>
        </pc:spChg>
        <pc:spChg chg="mod">
          <ac:chgData name="Eleanor Durrant (PGR)" userId="42cce801-d711-4100-91ae-cdbb31cbb35e" providerId="ADAL" clId="{AC8DD2BC-0F35-1E4F-A21D-4E3B8E39F16B}" dt="2024-08-08T15:17:38.624" v="316" actId="207"/>
          <ac:spMkLst>
            <pc:docMk/>
            <pc:sldMk cId="0" sldId="272"/>
            <ac:spMk id="7" creationId="{00000000-0000-0000-0000-000000000000}"/>
          </ac:spMkLst>
        </pc:spChg>
        <pc:spChg chg="mod">
          <ac:chgData name="Eleanor Durrant (PGR)" userId="42cce801-d711-4100-91ae-cdbb31cbb35e" providerId="ADAL" clId="{AC8DD2BC-0F35-1E4F-A21D-4E3B8E39F16B}" dt="2024-08-08T15:17:38.624" v="316" actId="207"/>
          <ac:spMkLst>
            <pc:docMk/>
            <pc:sldMk cId="0" sldId="272"/>
            <ac:spMk id="10" creationId="{00000000-0000-0000-0000-000000000000}"/>
          </ac:spMkLst>
        </pc:spChg>
        <pc:spChg chg="mod">
          <ac:chgData name="Eleanor Durrant (PGR)" userId="42cce801-d711-4100-91ae-cdbb31cbb35e" providerId="ADAL" clId="{AC8DD2BC-0F35-1E4F-A21D-4E3B8E39F16B}" dt="2024-08-08T15:17:38.624" v="316" actId="207"/>
          <ac:spMkLst>
            <pc:docMk/>
            <pc:sldMk cId="0" sldId="272"/>
            <ac:spMk id="11" creationId="{00000000-0000-0000-0000-000000000000}"/>
          </ac:spMkLst>
        </pc:spChg>
        <pc:spChg chg="mod">
          <ac:chgData name="Eleanor Durrant (PGR)" userId="42cce801-d711-4100-91ae-cdbb31cbb35e" providerId="ADAL" clId="{AC8DD2BC-0F35-1E4F-A21D-4E3B8E39F16B}" dt="2024-08-08T15:17:38.624" v="316" actId="207"/>
          <ac:spMkLst>
            <pc:docMk/>
            <pc:sldMk cId="0" sldId="272"/>
            <ac:spMk id="12" creationId="{00000000-0000-0000-0000-000000000000}"/>
          </ac:spMkLst>
        </pc:spChg>
        <pc:spChg chg="mod">
          <ac:chgData name="Eleanor Durrant (PGR)" userId="42cce801-d711-4100-91ae-cdbb31cbb35e" providerId="ADAL" clId="{AC8DD2BC-0F35-1E4F-A21D-4E3B8E39F16B}" dt="2024-08-08T15:17:38.624" v="316" actId="207"/>
          <ac:spMkLst>
            <pc:docMk/>
            <pc:sldMk cId="0" sldId="272"/>
            <ac:spMk id="24" creationId="{255DEEEC-2E22-B032-B67F-95D1A492A270}"/>
          </ac:spMkLst>
        </pc:spChg>
        <pc:spChg chg="mod">
          <ac:chgData name="Eleanor Durrant (PGR)" userId="42cce801-d711-4100-91ae-cdbb31cbb35e" providerId="ADAL" clId="{AC8DD2BC-0F35-1E4F-A21D-4E3B8E39F16B}" dt="2024-08-08T15:17:38.624" v="316" actId="207"/>
          <ac:spMkLst>
            <pc:docMk/>
            <pc:sldMk cId="0" sldId="272"/>
            <ac:spMk id="25" creationId="{5EE488A9-4707-4561-8E68-59F56581681F}"/>
          </ac:spMkLst>
        </pc:spChg>
        <pc:spChg chg="add del">
          <ac:chgData name="Eleanor Durrant (PGR)" userId="42cce801-d711-4100-91ae-cdbb31cbb35e" providerId="ADAL" clId="{AC8DD2BC-0F35-1E4F-A21D-4E3B8E39F16B}" dt="2024-08-08T15:17:20.916" v="311" actId="22"/>
          <ac:spMkLst>
            <pc:docMk/>
            <pc:sldMk cId="0" sldId="272"/>
            <ac:spMk id="29" creationId="{A8005DE1-3C5A-BBAD-1C93-FDE50189F60E}"/>
          </ac:spMkLst>
        </pc:spChg>
        <pc:spChg chg="add del">
          <ac:chgData name="Eleanor Durrant (PGR)" userId="42cce801-d711-4100-91ae-cdbb31cbb35e" providerId="ADAL" clId="{AC8DD2BC-0F35-1E4F-A21D-4E3B8E39F16B}" dt="2024-08-08T15:17:20.002" v="309" actId="22"/>
          <ac:spMkLst>
            <pc:docMk/>
            <pc:sldMk cId="0" sldId="272"/>
            <ac:spMk id="31" creationId="{46A73DD2-6264-DC83-128B-B83971D8698F}"/>
          </ac:spMkLst>
        </pc:spChg>
        <pc:grpChg chg="del">
          <ac:chgData name="Eleanor Durrant (PGR)" userId="42cce801-d711-4100-91ae-cdbb31cbb35e" providerId="ADAL" clId="{AC8DD2BC-0F35-1E4F-A21D-4E3B8E39F16B}" dt="2024-08-08T15:07:13.479" v="149" actId="478"/>
          <ac:grpSpMkLst>
            <pc:docMk/>
            <pc:sldMk cId="0" sldId="272"/>
            <ac:grpSpMk id="2" creationId="{00000000-0000-0000-0000-000000000000}"/>
          </ac:grpSpMkLst>
        </pc:grpChg>
        <pc:grpChg chg="del">
          <ac:chgData name="Eleanor Durrant (PGR)" userId="42cce801-d711-4100-91ae-cdbb31cbb35e" providerId="ADAL" clId="{AC8DD2BC-0F35-1E4F-A21D-4E3B8E39F16B}" dt="2024-08-08T15:16:04.700" v="302" actId="478"/>
          <ac:grpSpMkLst>
            <pc:docMk/>
            <pc:sldMk cId="0" sldId="272"/>
            <ac:grpSpMk id="13" creationId="{00000000-0000-0000-0000-000000000000}"/>
          </ac:grpSpMkLst>
        </pc:grpChg>
        <pc:grpChg chg="add mod">
          <ac:chgData name="Eleanor Durrant (PGR)" userId="42cce801-d711-4100-91ae-cdbb31cbb35e" providerId="ADAL" clId="{AC8DD2BC-0F35-1E4F-A21D-4E3B8E39F16B}" dt="2024-08-08T15:26:37.646" v="454" actId="14100"/>
          <ac:grpSpMkLst>
            <pc:docMk/>
            <pc:sldMk cId="0" sldId="272"/>
            <ac:grpSpMk id="23" creationId="{2D00F974-A0AE-3568-AD49-C9662EFA8537}"/>
          </ac:grpSpMkLst>
        </pc:grpChg>
        <pc:picChg chg="add del mod">
          <ac:chgData name="Eleanor Durrant (PGR)" userId="42cce801-d711-4100-91ae-cdbb31cbb35e" providerId="ADAL" clId="{AC8DD2BC-0F35-1E4F-A21D-4E3B8E39F16B}" dt="2024-08-08T15:26:33.887" v="453" actId="14100"/>
          <ac:picMkLst>
            <pc:docMk/>
            <pc:sldMk cId="0" sldId="272"/>
            <ac:picMk id="27" creationId="{45BD2382-4C69-5B80-22B8-8E0CBD60ED74}"/>
          </ac:picMkLst>
        </pc:picChg>
      </pc:sldChg>
      <pc:sldChg chg="modSp mod">
        <pc:chgData name="Eleanor Durrant (PGR)" userId="42cce801-d711-4100-91ae-cdbb31cbb35e" providerId="ADAL" clId="{AC8DD2BC-0F35-1E4F-A21D-4E3B8E39F16B}" dt="2024-08-08T15:26:52.526" v="456" actId="207"/>
        <pc:sldMkLst>
          <pc:docMk/>
          <pc:sldMk cId="0" sldId="273"/>
        </pc:sldMkLst>
        <pc:spChg chg="mod">
          <ac:chgData name="Eleanor Durrant (PGR)" userId="42cce801-d711-4100-91ae-cdbb31cbb35e" providerId="ADAL" clId="{AC8DD2BC-0F35-1E4F-A21D-4E3B8E39F16B}" dt="2024-08-08T15:17:46.142" v="317" actId="207"/>
          <ac:spMkLst>
            <pc:docMk/>
            <pc:sldMk cId="0" sldId="273"/>
            <ac:spMk id="3" creationId="{00000000-0000-0000-0000-000000000000}"/>
          </ac:spMkLst>
        </pc:spChg>
        <pc:spChg chg="mod">
          <ac:chgData name="Eleanor Durrant (PGR)" userId="42cce801-d711-4100-91ae-cdbb31cbb35e" providerId="ADAL" clId="{AC8DD2BC-0F35-1E4F-A21D-4E3B8E39F16B}" dt="2024-08-08T15:17:46.142" v="317" actId="207"/>
          <ac:spMkLst>
            <pc:docMk/>
            <pc:sldMk cId="0" sldId="273"/>
            <ac:spMk id="4" creationId="{00000000-0000-0000-0000-000000000000}"/>
          </ac:spMkLst>
        </pc:spChg>
        <pc:spChg chg="mod">
          <ac:chgData name="Eleanor Durrant (PGR)" userId="42cce801-d711-4100-91ae-cdbb31cbb35e" providerId="ADAL" clId="{AC8DD2BC-0F35-1E4F-A21D-4E3B8E39F16B}" dt="2024-08-08T15:17:46.142" v="317" actId="207"/>
          <ac:spMkLst>
            <pc:docMk/>
            <pc:sldMk cId="0" sldId="273"/>
            <ac:spMk id="5" creationId="{00000000-0000-0000-0000-000000000000}"/>
          </ac:spMkLst>
        </pc:spChg>
        <pc:spChg chg="mod">
          <ac:chgData name="Eleanor Durrant (PGR)" userId="42cce801-d711-4100-91ae-cdbb31cbb35e" providerId="ADAL" clId="{AC8DD2BC-0F35-1E4F-A21D-4E3B8E39F16B}" dt="2024-08-08T15:17:46.142" v="317" actId="207"/>
          <ac:spMkLst>
            <pc:docMk/>
            <pc:sldMk cId="0" sldId="273"/>
            <ac:spMk id="6" creationId="{00000000-0000-0000-0000-000000000000}"/>
          </ac:spMkLst>
        </pc:spChg>
        <pc:spChg chg="mod">
          <ac:chgData name="Eleanor Durrant (PGR)" userId="42cce801-d711-4100-91ae-cdbb31cbb35e" providerId="ADAL" clId="{AC8DD2BC-0F35-1E4F-A21D-4E3B8E39F16B}" dt="2024-08-08T15:17:46.142" v="317" actId="207"/>
          <ac:spMkLst>
            <pc:docMk/>
            <pc:sldMk cId="0" sldId="273"/>
            <ac:spMk id="7" creationId="{00000000-0000-0000-0000-000000000000}"/>
          </ac:spMkLst>
        </pc:spChg>
        <pc:spChg chg="mod">
          <ac:chgData name="Eleanor Durrant (PGR)" userId="42cce801-d711-4100-91ae-cdbb31cbb35e" providerId="ADAL" clId="{AC8DD2BC-0F35-1E4F-A21D-4E3B8E39F16B}" dt="2024-08-08T15:17:46.142" v="317" actId="207"/>
          <ac:spMkLst>
            <pc:docMk/>
            <pc:sldMk cId="0" sldId="273"/>
            <ac:spMk id="10" creationId="{00000000-0000-0000-0000-000000000000}"/>
          </ac:spMkLst>
        </pc:spChg>
        <pc:spChg chg="mod">
          <ac:chgData name="Eleanor Durrant (PGR)" userId="42cce801-d711-4100-91ae-cdbb31cbb35e" providerId="ADAL" clId="{AC8DD2BC-0F35-1E4F-A21D-4E3B8E39F16B}" dt="2024-08-08T15:17:46.142" v="317" actId="207"/>
          <ac:spMkLst>
            <pc:docMk/>
            <pc:sldMk cId="0" sldId="273"/>
            <ac:spMk id="11" creationId="{00000000-0000-0000-0000-000000000000}"/>
          </ac:spMkLst>
        </pc:spChg>
        <pc:spChg chg="mod">
          <ac:chgData name="Eleanor Durrant (PGR)" userId="42cce801-d711-4100-91ae-cdbb31cbb35e" providerId="ADAL" clId="{AC8DD2BC-0F35-1E4F-A21D-4E3B8E39F16B}" dt="2024-08-08T15:17:46.142" v="317" actId="207"/>
          <ac:spMkLst>
            <pc:docMk/>
            <pc:sldMk cId="0" sldId="273"/>
            <ac:spMk id="12" creationId="{00000000-0000-0000-0000-000000000000}"/>
          </ac:spMkLst>
        </pc:spChg>
        <pc:graphicFrameChg chg="modGraphic">
          <ac:chgData name="Eleanor Durrant (PGR)" userId="42cce801-d711-4100-91ae-cdbb31cbb35e" providerId="ADAL" clId="{AC8DD2BC-0F35-1E4F-A21D-4E3B8E39F16B}" dt="2024-08-08T15:26:52.526" v="456" actId="207"/>
          <ac:graphicFrameMkLst>
            <pc:docMk/>
            <pc:sldMk cId="0" sldId="273"/>
            <ac:graphicFrameMk id="13" creationId="{00000000-0000-0000-0000-000000000000}"/>
          </ac:graphicFrameMkLst>
        </pc:graphicFrameChg>
      </pc:sldChg>
      <pc:sldChg chg="modSp mod">
        <pc:chgData name="Eleanor Durrant (PGR)" userId="42cce801-d711-4100-91ae-cdbb31cbb35e" providerId="ADAL" clId="{AC8DD2BC-0F35-1E4F-A21D-4E3B8E39F16B}" dt="2024-08-08T15:29:15.753" v="470" actId="20577"/>
        <pc:sldMkLst>
          <pc:docMk/>
          <pc:sldMk cId="0" sldId="274"/>
        </pc:sldMkLst>
        <pc:spChg chg="mod">
          <ac:chgData name="Eleanor Durrant (PGR)" userId="42cce801-d711-4100-91ae-cdbb31cbb35e" providerId="ADAL" clId="{AC8DD2BC-0F35-1E4F-A21D-4E3B8E39F16B}" dt="2024-08-08T15:18:26.261" v="325" actId="2711"/>
          <ac:spMkLst>
            <pc:docMk/>
            <pc:sldMk cId="0" sldId="274"/>
            <ac:spMk id="2" creationId="{00000000-0000-0000-0000-000000000000}"/>
          </ac:spMkLst>
        </pc:spChg>
        <pc:spChg chg="mod">
          <ac:chgData name="Eleanor Durrant (PGR)" userId="42cce801-d711-4100-91ae-cdbb31cbb35e" providerId="ADAL" clId="{AC8DD2BC-0F35-1E4F-A21D-4E3B8E39F16B}" dt="2024-08-08T15:18:26.261" v="325" actId="2711"/>
          <ac:spMkLst>
            <pc:docMk/>
            <pc:sldMk cId="0" sldId="274"/>
            <ac:spMk id="4" creationId="{00000000-0000-0000-0000-000000000000}"/>
          </ac:spMkLst>
        </pc:spChg>
        <pc:spChg chg="mod">
          <ac:chgData name="Eleanor Durrant (PGR)" userId="42cce801-d711-4100-91ae-cdbb31cbb35e" providerId="ADAL" clId="{AC8DD2BC-0F35-1E4F-A21D-4E3B8E39F16B}" dt="2024-08-08T15:18:26.261" v="325" actId="2711"/>
          <ac:spMkLst>
            <pc:docMk/>
            <pc:sldMk cId="0" sldId="274"/>
            <ac:spMk id="5" creationId="{00000000-0000-0000-0000-000000000000}"/>
          </ac:spMkLst>
        </pc:spChg>
        <pc:spChg chg="mod">
          <ac:chgData name="Eleanor Durrant (PGR)" userId="42cce801-d711-4100-91ae-cdbb31cbb35e" providerId="ADAL" clId="{AC8DD2BC-0F35-1E4F-A21D-4E3B8E39F16B}" dt="2024-08-08T15:29:15.753" v="470" actId="20577"/>
          <ac:spMkLst>
            <pc:docMk/>
            <pc:sldMk cId="0" sldId="274"/>
            <ac:spMk id="6" creationId="{00000000-0000-0000-0000-000000000000}"/>
          </ac:spMkLst>
        </pc:spChg>
        <pc:spChg chg="mod">
          <ac:chgData name="Eleanor Durrant (PGR)" userId="42cce801-d711-4100-91ae-cdbb31cbb35e" providerId="ADAL" clId="{AC8DD2BC-0F35-1E4F-A21D-4E3B8E39F16B}" dt="2024-08-08T15:18:26.261" v="325" actId="2711"/>
          <ac:spMkLst>
            <pc:docMk/>
            <pc:sldMk cId="0" sldId="274"/>
            <ac:spMk id="7" creationId="{00000000-0000-0000-0000-000000000000}"/>
          </ac:spMkLst>
        </pc:spChg>
        <pc:spChg chg="mod">
          <ac:chgData name="Eleanor Durrant (PGR)" userId="42cce801-d711-4100-91ae-cdbb31cbb35e" providerId="ADAL" clId="{AC8DD2BC-0F35-1E4F-A21D-4E3B8E39F16B}" dt="2024-08-08T15:18:26.261" v="325" actId="2711"/>
          <ac:spMkLst>
            <pc:docMk/>
            <pc:sldMk cId="0" sldId="274"/>
            <ac:spMk id="10" creationId="{00000000-0000-0000-0000-000000000000}"/>
          </ac:spMkLst>
        </pc:spChg>
        <pc:spChg chg="mod">
          <ac:chgData name="Eleanor Durrant (PGR)" userId="42cce801-d711-4100-91ae-cdbb31cbb35e" providerId="ADAL" clId="{AC8DD2BC-0F35-1E4F-A21D-4E3B8E39F16B}" dt="2024-08-08T15:18:26.261" v="325" actId="2711"/>
          <ac:spMkLst>
            <pc:docMk/>
            <pc:sldMk cId="0" sldId="274"/>
            <ac:spMk id="11" creationId="{00000000-0000-0000-0000-000000000000}"/>
          </ac:spMkLst>
        </pc:spChg>
        <pc:spChg chg="mod">
          <ac:chgData name="Eleanor Durrant (PGR)" userId="42cce801-d711-4100-91ae-cdbb31cbb35e" providerId="ADAL" clId="{AC8DD2BC-0F35-1E4F-A21D-4E3B8E39F16B}" dt="2024-08-08T15:18:26.261" v="325" actId="2711"/>
          <ac:spMkLst>
            <pc:docMk/>
            <pc:sldMk cId="0" sldId="274"/>
            <ac:spMk id="12" creationId="{00000000-0000-0000-0000-000000000000}"/>
          </ac:spMkLst>
        </pc:spChg>
        <pc:grpChg chg="mod">
          <ac:chgData name="Eleanor Durrant (PGR)" userId="42cce801-d711-4100-91ae-cdbb31cbb35e" providerId="ADAL" clId="{AC8DD2BC-0F35-1E4F-A21D-4E3B8E39F16B}" dt="2024-08-08T15:27:28.671" v="458" actId="14100"/>
          <ac:grpSpMkLst>
            <pc:docMk/>
            <pc:sldMk cId="0" sldId="274"/>
            <ac:grpSpMk id="3" creationId="{00000000-0000-0000-0000-000000000000}"/>
          </ac:grpSpMkLst>
        </pc:grpChg>
      </pc:sldChg>
      <pc:sldChg chg="addSp delSp modSp mod">
        <pc:chgData name="Eleanor Durrant (PGR)" userId="42cce801-d711-4100-91ae-cdbb31cbb35e" providerId="ADAL" clId="{AC8DD2BC-0F35-1E4F-A21D-4E3B8E39F16B}" dt="2024-08-08T15:28:49.298" v="468" actId="1076"/>
        <pc:sldMkLst>
          <pc:docMk/>
          <pc:sldMk cId="0" sldId="275"/>
        </pc:sldMkLst>
        <pc:spChg chg="mod">
          <ac:chgData name="Eleanor Durrant (PGR)" userId="42cce801-d711-4100-91ae-cdbb31cbb35e" providerId="ADAL" clId="{AC8DD2BC-0F35-1E4F-A21D-4E3B8E39F16B}" dt="2024-08-08T15:18:12.253" v="324" actId="207"/>
          <ac:spMkLst>
            <pc:docMk/>
            <pc:sldMk cId="0" sldId="275"/>
            <ac:spMk id="2" creationId="{00000000-0000-0000-0000-000000000000}"/>
          </ac:spMkLst>
        </pc:spChg>
        <pc:spChg chg="mod">
          <ac:chgData name="Eleanor Durrant (PGR)" userId="42cce801-d711-4100-91ae-cdbb31cbb35e" providerId="ADAL" clId="{AC8DD2BC-0F35-1E4F-A21D-4E3B8E39F16B}" dt="2024-08-08T15:10:19.113" v="211" actId="2711"/>
          <ac:spMkLst>
            <pc:docMk/>
            <pc:sldMk cId="0" sldId="275"/>
            <ac:spMk id="4" creationId="{00000000-0000-0000-0000-000000000000}"/>
          </ac:spMkLst>
        </pc:spChg>
        <pc:spChg chg="mod">
          <ac:chgData name="Eleanor Durrant (PGR)" userId="42cce801-d711-4100-91ae-cdbb31cbb35e" providerId="ADAL" clId="{AC8DD2BC-0F35-1E4F-A21D-4E3B8E39F16B}" dt="2024-08-08T15:10:19.113" v="211" actId="2711"/>
          <ac:spMkLst>
            <pc:docMk/>
            <pc:sldMk cId="0" sldId="275"/>
            <ac:spMk id="5" creationId="{00000000-0000-0000-0000-000000000000}"/>
          </ac:spMkLst>
        </pc:spChg>
        <pc:spChg chg="mod">
          <ac:chgData name="Eleanor Durrant (PGR)" userId="42cce801-d711-4100-91ae-cdbb31cbb35e" providerId="ADAL" clId="{AC8DD2BC-0F35-1E4F-A21D-4E3B8E39F16B}" dt="2024-08-08T15:28:41.940" v="465" actId="20577"/>
          <ac:spMkLst>
            <pc:docMk/>
            <pc:sldMk cId="0" sldId="275"/>
            <ac:spMk id="6" creationId="{00000000-0000-0000-0000-000000000000}"/>
          </ac:spMkLst>
        </pc:spChg>
        <pc:spChg chg="mod">
          <ac:chgData name="Eleanor Durrant (PGR)" userId="42cce801-d711-4100-91ae-cdbb31cbb35e" providerId="ADAL" clId="{AC8DD2BC-0F35-1E4F-A21D-4E3B8E39F16B}" dt="2024-08-08T15:18:12.253" v="324" actId="207"/>
          <ac:spMkLst>
            <pc:docMk/>
            <pc:sldMk cId="0" sldId="275"/>
            <ac:spMk id="9" creationId="{00000000-0000-0000-0000-000000000000}"/>
          </ac:spMkLst>
        </pc:spChg>
        <pc:spChg chg="mod">
          <ac:chgData name="Eleanor Durrant (PGR)" userId="42cce801-d711-4100-91ae-cdbb31cbb35e" providerId="ADAL" clId="{AC8DD2BC-0F35-1E4F-A21D-4E3B8E39F16B}" dt="2024-08-08T15:18:12.253" v="324" actId="207"/>
          <ac:spMkLst>
            <pc:docMk/>
            <pc:sldMk cId="0" sldId="275"/>
            <ac:spMk id="10" creationId="{00000000-0000-0000-0000-000000000000}"/>
          </ac:spMkLst>
        </pc:spChg>
        <pc:spChg chg="mod">
          <ac:chgData name="Eleanor Durrant (PGR)" userId="42cce801-d711-4100-91ae-cdbb31cbb35e" providerId="ADAL" clId="{AC8DD2BC-0F35-1E4F-A21D-4E3B8E39F16B}" dt="2024-08-08T15:18:12.253" v="324" actId="207"/>
          <ac:spMkLst>
            <pc:docMk/>
            <pc:sldMk cId="0" sldId="275"/>
            <ac:spMk id="11" creationId="{00000000-0000-0000-0000-000000000000}"/>
          </ac:spMkLst>
        </pc:spChg>
        <pc:spChg chg="mod">
          <ac:chgData name="Eleanor Durrant (PGR)" userId="42cce801-d711-4100-91ae-cdbb31cbb35e" providerId="ADAL" clId="{AC8DD2BC-0F35-1E4F-A21D-4E3B8E39F16B}" dt="2024-08-08T15:28:49.298" v="468" actId="1076"/>
          <ac:spMkLst>
            <pc:docMk/>
            <pc:sldMk cId="0" sldId="275"/>
            <ac:spMk id="12" creationId="{00000000-0000-0000-0000-000000000000}"/>
          </ac:spMkLst>
        </pc:spChg>
        <pc:spChg chg="mod">
          <ac:chgData name="Eleanor Durrant (PGR)" userId="42cce801-d711-4100-91ae-cdbb31cbb35e" providerId="ADAL" clId="{AC8DD2BC-0F35-1E4F-A21D-4E3B8E39F16B}" dt="2024-08-08T15:18:12.253" v="324" actId="207"/>
          <ac:spMkLst>
            <pc:docMk/>
            <pc:sldMk cId="0" sldId="275"/>
            <ac:spMk id="14" creationId="{F432D042-E11B-FA36-81C0-3F7008CEFDC1}"/>
          </ac:spMkLst>
        </pc:spChg>
        <pc:spChg chg="mod">
          <ac:chgData name="Eleanor Durrant (PGR)" userId="42cce801-d711-4100-91ae-cdbb31cbb35e" providerId="ADAL" clId="{AC8DD2BC-0F35-1E4F-A21D-4E3B8E39F16B}" dt="2024-08-08T15:18:12.253" v="324" actId="207"/>
          <ac:spMkLst>
            <pc:docMk/>
            <pc:sldMk cId="0" sldId="275"/>
            <ac:spMk id="15" creationId="{62E33051-EC64-9032-0237-07595552D7AC}"/>
          </ac:spMkLst>
        </pc:spChg>
        <pc:grpChg chg="del mod">
          <ac:chgData name="Eleanor Durrant (PGR)" userId="42cce801-d711-4100-91ae-cdbb31cbb35e" providerId="ADAL" clId="{AC8DD2BC-0F35-1E4F-A21D-4E3B8E39F16B}" dt="2024-08-08T15:10:28.824" v="212" actId="478"/>
          <ac:grpSpMkLst>
            <pc:docMk/>
            <pc:sldMk cId="0" sldId="275"/>
            <ac:grpSpMk id="3" creationId="{00000000-0000-0000-0000-000000000000}"/>
          </ac:grpSpMkLst>
        </pc:grpChg>
        <pc:grpChg chg="add mod">
          <ac:chgData name="Eleanor Durrant (PGR)" userId="42cce801-d711-4100-91ae-cdbb31cbb35e" providerId="ADAL" clId="{AC8DD2BC-0F35-1E4F-A21D-4E3B8E39F16B}" dt="2024-08-08T15:28:45.087" v="466" actId="14100"/>
          <ac:grpSpMkLst>
            <pc:docMk/>
            <pc:sldMk cId="0" sldId="275"/>
            <ac:grpSpMk id="13" creationId="{509065FE-6E60-8A60-135F-1B518C5AED04}"/>
          </ac:grpSpMkLst>
        </pc:grpChg>
      </pc:sldChg>
      <pc:sldChg chg="ord">
        <pc:chgData name="Eleanor Durrant (PGR)" userId="42cce801-d711-4100-91ae-cdbb31cbb35e" providerId="ADAL" clId="{AC8DD2BC-0F35-1E4F-A21D-4E3B8E39F16B}" dt="2024-08-08T14:51:56.734" v="53" actId="20578"/>
        <pc:sldMkLst>
          <pc:docMk/>
          <pc:sldMk cId="0" sldId="276"/>
        </pc:sldMkLst>
      </pc:sldChg>
      <pc:sldChg chg="modSp mod">
        <pc:chgData name="Eleanor Durrant (PGR)" userId="42cce801-d711-4100-91ae-cdbb31cbb35e" providerId="ADAL" clId="{AC8DD2BC-0F35-1E4F-A21D-4E3B8E39F16B}" dt="2024-08-08T15:37:59.819" v="625" actId="14100"/>
        <pc:sldMkLst>
          <pc:docMk/>
          <pc:sldMk cId="0" sldId="277"/>
        </pc:sldMkLst>
        <pc:spChg chg="mod">
          <ac:chgData name="Eleanor Durrant (PGR)" userId="42cce801-d711-4100-91ae-cdbb31cbb35e" providerId="ADAL" clId="{AC8DD2BC-0F35-1E4F-A21D-4E3B8E39F16B}" dt="2024-08-08T15:18:07.741" v="323" actId="207"/>
          <ac:spMkLst>
            <pc:docMk/>
            <pc:sldMk cId="0" sldId="277"/>
            <ac:spMk id="2" creationId="{00000000-0000-0000-0000-000000000000}"/>
          </ac:spMkLst>
        </pc:spChg>
        <pc:spChg chg="mod">
          <ac:chgData name="Eleanor Durrant (PGR)" userId="42cce801-d711-4100-91ae-cdbb31cbb35e" providerId="ADAL" clId="{AC8DD2BC-0F35-1E4F-A21D-4E3B8E39F16B}" dt="2024-08-08T15:18:07.741" v="323" actId="207"/>
          <ac:spMkLst>
            <pc:docMk/>
            <pc:sldMk cId="0" sldId="277"/>
            <ac:spMk id="4" creationId="{00000000-0000-0000-0000-000000000000}"/>
          </ac:spMkLst>
        </pc:spChg>
        <pc:spChg chg="mod">
          <ac:chgData name="Eleanor Durrant (PGR)" userId="42cce801-d711-4100-91ae-cdbb31cbb35e" providerId="ADAL" clId="{AC8DD2BC-0F35-1E4F-A21D-4E3B8E39F16B}" dt="2024-08-08T15:18:07.741" v="323" actId="207"/>
          <ac:spMkLst>
            <pc:docMk/>
            <pc:sldMk cId="0" sldId="277"/>
            <ac:spMk id="5" creationId="{00000000-0000-0000-0000-000000000000}"/>
          </ac:spMkLst>
        </pc:spChg>
        <pc:spChg chg="mod">
          <ac:chgData name="Eleanor Durrant (PGR)" userId="42cce801-d711-4100-91ae-cdbb31cbb35e" providerId="ADAL" clId="{AC8DD2BC-0F35-1E4F-A21D-4E3B8E39F16B}" dt="2024-08-08T15:30:22.319" v="527" actId="20577"/>
          <ac:spMkLst>
            <pc:docMk/>
            <pc:sldMk cId="0" sldId="277"/>
            <ac:spMk id="6" creationId="{00000000-0000-0000-0000-000000000000}"/>
          </ac:spMkLst>
        </pc:spChg>
        <pc:spChg chg="mod">
          <ac:chgData name="Eleanor Durrant (PGR)" userId="42cce801-d711-4100-91ae-cdbb31cbb35e" providerId="ADAL" clId="{AC8DD2BC-0F35-1E4F-A21D-4E3B8E39F16B}" dt="2024-08-08T15:18:07.741" v="323" actId="207"/>
          <ac:spMkLst>
            <pc:docMk/>
            <pc:sldMk cId="0" sldId="277"/>
            <ac:spMk id="7" creationId="{00000000-0000-0000-0000-000000000000}"/>
          </ac:spMkLst>
        </pc:spChg>
        <pc:spChg chg="mod">
          <ac:chgData name="Eleanor Durrant (PGR)" userId="42cce801-d711-4100-91ae-cdbb31cbb35e" providerId="ADAL" clId="{AC8DD2BC-0F35-1E4F-A21D-4E3B8E39F16B}" dt="2024-08-08T15:18:07.741" v="323" actId="207"/>
          <ac:spMkLst>
            <pc:docMk/>
            <pc:sldMk cId="0" sldId="277"/>
            <ac:spMk id="10" creationId="{00000000-0000-0000-0000-000000000000}"/>
          </ac:spMkLst>
        </pc:spChg>
        <pc:spChg chg="mod">
          <ac:chgData name="Eleanor Durrant (PGR)" userId="42cce801-d711-4100-91ae-cdbb31cbb35e" providerId="ADAL" clId="{AC8DD2BC-0F35-1E4F-A21D-4E3B8E39F16B}" dt="2024-08-08T15:18:07.741" v="323" actId="207"/>
          <ac:spMkLst>
            <pc:docMk/>
            <pc:sldMk cId="0" sldId="277"/>
            <ac:spMk id="11" creationId="{00000000-0000-0000-0000-000000000000}"/>
          </ac:spMkLst>
        </pc:spChg>
        <pc:spChg chg="mod">
          <ac:chgData name="Eleanor Durrant (PGR)" userId="42cce801-d711-4100-91ae-cdbb31cbb35e" providerId="ADAL" clId="{AC8DD2BC-0F35-1E4F-A21D-4E3B8E39F16B}" dt="2024-08-08T15:18:07.741" v="323" actId="207"/>
          <ac:spMkLst>
            <pc:docMk/>
            <pc:sldMk cId="0" sldId="277"/>
            <ac:spMk id="12" creationId="{00000000-0000-0000-0000-000000000000}"/>
          </ac:spMkLst>
        </pc:spChg>
        <pc:grpChg chg="mod">
          <ac:chgData name="Eleanor Durrant (PGR)" userId="42cce801-d711-4100-91ae-cdbb31cbb35e" providerId="ADAL" clId="{AC8DD2BC-0F35-1E4F-A21D-4E3B8E39F16B}" dt="2024-08-08T15:37:59.819" v="625" actId="14100"/>
          <ac:grpSpMkLst>
            <pc:docMk/>
            <pc:sldMk cId="0" sldId="277"/>
            <ac:grpSpMk id="3" creationId="{00000000-0000-0000-0000-000000000000}"/>
          </ac:grpSpMkLst>
        </pc:grpChg>
      </pc:sldChg>
      <pc:sldChg chg="addSp delSp modSp del mod ord">
        <pc:chgData name="Eleanor Durrant (PGR)" userId="42cce801-d711-4100-91ae-cdbb31cbb35e" providerId="ADAL" clId="{AC8DD2BC-0F35-1E4F-A21D-4E3B8E39F16B}" dt="2024-08-08T15:38:27.484" v="638" actId="2696"/>
        <pc:sldMkLst>
          <pc:docMk/>
          <pc:sldMk cId="0" sldId="278"/>
        </pc:sldMkLst>
        <pc:spChg chg="mod">
          <ac:chgData name="Eleanor Durrant (PGR)" userId="42cce801-d711-4100-91ae-cdbb31cbb35e" providerId="ADAL" clId="{AC8DD2BC-0F35-1E4F-A21D-4E3B8E39F16B}" dt="2024-08-08T15:18:03.450" v="320" actId="207"/>
          <ac:spMkLst>
            <pc:docMk/>
            <pc:sldMk cId="0" sldId="278"/>
            <ac:spMk id="2" creationId="{00000000-0000-0000-0000-000000000000}"/>
          </ac:spMkLst>
        </pc:spChg>
        <pc:spChg chg="mod">
          <ac:chgData name="Eleanor Durrant (PGR)" userId="42cce801-d711-4100-91ae-cdbb31cbb35e" providerId="ADAL" clId="{AC8DD2BC-0F35-1E4F-A21D-4E3B8E39F16B}" dt="2024-08-08T15:18:03.450" v="320" actId="207"/>
          <ac:spMkLst>
            <pc:docMk/>
            <pc:sldMk cId="0" sldId="278"/>
            <ac:spMk id="4" creationId="{00000000-0000-0000-0000-000000000000}"/>
          </ac:spMkLst>
        </pc:spChg>
        <pc:spChg chg="mod">
          <ac:chgData name="Eleanor Durrant (PGR)" userId="42cce801-d711-4100-91ae-cdbb31cbb35e" providerId="ADAL" clId="{AC8DD2BC-0F35-1E4F-A21D-4E3B8E39F16B}" dt="2024-08-08T15:18:03.450" v="320" actId="207"/>
          <ac:spMkLst>
            <pc:docMk/>
            <pc:sldMk cId="0" sldId="278"/>
            <ac:spMk id="5" creationId="{00000000-0000-0000-0000-000000000000}"/>
          </ac:spMkLst>
        </pc:spChg>
        <pc:spChg chg="mod">
          <ac:chgData name="Eleanor Durrant (PGR)" userId="42cce801-d711-4100-91ae-cdbb31cbb35e" providerId="ADAL" clId="{AC8DD2BC-0F35-1E4F-A21D-4E3B8E39F16B}" dt="2024-08-08T15:38:17.886" v="636" actId="20577"/>
          <ac:spMkLst>
            <pc:docMk/>
            <pc:sldMk cId="0" sldId="278"/>
            <ac:spMk id="6" creationId="{00000000-0000-0000-0000-000000000000}"/>
          </ac:spMkLst>
        </pc:spChg>
        <pc:spChg chg="mod">
          <ac:chgData name="Eleanor Durrant (PGR)" userId="42cce801-d711-4100-91ae-cdbb31cbb35e" providerId="ADAL" clId="{AC8DD2BC-0F35-1E4F-A21D-4E3B8E39F16B}" dt="2024-08-08T15:18:03.450" v="320" actId="207"/>
          <ac:spMkLst>
            <pc:docMk/>
            <pc:sldMk cId="0" sldId="278"/>
            <ac:spMk id="7" creationId="{00000000-0000-0000-0000-000000000000}"/>
          </ac:spMkLst>
        </pc:spChg>
        <pc:spChg chg="mod">
          <ac:chgData name="Eleanor Durrant (PGR)" userId="42cce801-d711-4100-91ae-cdbb31cbb35e" providerId="ADAL" clId="{AC8DD2BC-0F35-1E4F-A21D-4E3B8E39F16B}" dt="2024-08-08T15:18:03.450" v="320" actId="207"/>
          <ac:spMkLst>
            <pc:docMk/>
            <pc:sldMk cId="0" sldId="278"/>
            <ac:spMk id="10" creationId="{00000000-0000-0000-0000-000000000000}"/>
          </ac:spMkLst>
        </pc:spChg>
        <pc:spChg chg="mod">
          <ac:chgData name="Eleanor Durrant (PGR)" userId="42cce801-d711-4100-91ae-cdbb31cbb35e" providerId="ADAL" clId="{AC8DD2BC-0F35-1E4F-A21D-4E3B8E39F16B}" dt="2024-08-08T15:18:03.450" v="320" actId="207"/>
          <ac:spMkLst>
            <pc:docMk/>
            <pc:sldMk cId="0" sldId="278"/>
            <ac:spMk id="11" creationId="{00000000-0000-0000-0000-000000000000}"/>
          </ac:spMkLst>
        </pc:spChg>
        <pc:spChg chg="mod">
          <ac:chgData name="Eleanor Durrant (PGR)" userId="42cce801-d711-4100-91ae-cdbb31cbb35e" providerId="ADAL" clId="{AC8DD2BC-0F35-1E4F-A21D-4E3B8E39F16B}" dt="2024-08-08T15:18:03.450" v="320" actId="207"/>
          <ac:spMkLst>
            <pc:docMk/>
            <pc:sldMk cId="0" sldId="278"/>
            <ac:spMk id="12" creationId="{00000000-0000-0000-0000-000000000000}"/>
          </ac:spMkLst>
        </pc:spChg>
        <pc:spChg chg="add del mod">
          <ac:chgData name="Eleanor Durrant (PGR)" userId="42cce801-d711-4100-91ae-cdbb31cbb35e" providerId="ADAL" clId="{AC8DD2BC-0F35-1E4F-A21D-4E3B8E39F16B}" dt="2024-08-08T15:18:05.245" v="322"/>
          <ac:spMkLst>
            <pc:docMk/>
            <pc:sldMk cId="0" sldId="278"/>
            <ac:spMk id="13" creationId="{9B187901-F7DA-573C-E6B0-2B61F61EF458}"/>
          </ac:spMkLst>
        </pc:spChg>
        <pc:grpChg chg="mod">
          <ac:chgData name="Eleanor Durrant (PGR)" userId="42cce801-d711-4100-91ae-cdbb31cbb35e" providerId="ADAL" clId="{AC8DD2BC-0F35-1E4F-A21D-4E3B8E39F16B}" dt="2024-08-08T15:37:55.647" v="624" actId="14100"/>
          <ac:grpSpMkLst>
            <pc:docMk/>
            <pc:sldMk cId="0" sldId="278"/>
            <ac:grpSpMk id="3" creationId="{00000000-0000-0000-0000-000000000000}"/>
          </ac:grpSpMkLst>
        </pc:grpChg>
      </pc:sldChg>
      <pc:sldChg chg="addSp delSp modSp mod ord">
        <pc:chgData name="Eleanor Durrant (PGR)" userId="42cce801-d711-4100-91ae-cdbb31cbb35e" providerId="ADAL" clId="{AC8DD2BC-0F35-1E4F-A21D-4E3B8E39F16B}" dt="2024-08-08T15:34:12.074" v="617" actId="1076"/>
        <pc:sldMkLst>
          <pc:docMk/>
          <pc:sldMk cId="0" sldId="279"/>
        </pc:sldMkLst>
        <pc:spChg chg="mod">
          <ac:chgData name="Eleanor Durrant (PGR)" userId="42cce801-d711-4100-91ae-cdbb31cbb35e" providerId="ADAL" clId="{AC8DD2BC-0F35-1E4F-A21D-4E3B8E39F16B}" dt="2024-08-08T15:23:05.356" v="355" actId="12788"/>
          <ac:spMkLst>
            <pc:docMk/>
            <pc:sldMk cId="0" sldId="279"/>
            <ac:spMk id="2" creationId="{00000000-0000-0000-0000-000000000000}"/>
          </ac:spMkLst>
        </pc:spChg>
        <pc:spChg chg="mod">
          <ac:chgData name="Eleanor Durrant (PGR)" userId="42cce801-d711-4100-91ae-cdbb31cbb35e" providerId="ADAL" clId="{AC8DD2BC-0F35-1E4F-A21D-4E3B8E39F16B}" dt="2024-08-08T15:10:12.160" v="210" actId="2711"/>
          <ac:spMkLst>
            <pc:docMk/>
            <pc:sldMk cId="0" sldId="279"/>
            <ac:spMk id="5" creationId="{00000000-0000-0000-0000-000000000000}"/>
          </ac:spMkLst>
        </pc:spChg>
        <pc:spChg chg="mod">
          <ac:chgData name="Eleanor Durrant (PGR)" userId="42cce801-d711-4100-91ae-cdbb31cbb35e" providerId="ADAL" clId="{AC8DD2BC-0F35-1E4F-A21D-4E3B8E39F16B}" dt="2024-08-08T15:10:12.160" v="210" actId="2711"/>
          <ac:spMkLst>
            <pc:docMk/>
            <pc:sldMk cId="0" sldId="279"/>
            <ac:spMk id="6" creationId="{00000000-0000-0000-0000-000000000000}"/>
          </ac:spMkLst>
        </pc:spChg>
        <pc:spChg chg="mod">
          <ac:chgData name="Eleanor Durrant (PGR)" userId="42cce801-d711-4100-91ae-cdbb31cbb35e" providerId="ADAL" clId="{AC8DD2BC-0F35-1E4F-A21D-4E3B8E39F16B}" dt="2024-08-08T15:10:12.160" v="210" actId="2711"/>
          <ac:spMkLst>
            <pc:docMk/>
            <pc:sldMk cId="0" sldId="279"/>
            <ac:spMk id="7" creationId="{00000000-0000-0000-0000-000000000000}"/>
          </ac:spMkLst>
        </pc:spChg>
        <pc:spChg chg="mod">
          <ac:chgData name="Eleanor Durrant (PGR)" userId="42cce801-d711-4100-91ae-cdbb31cbb35e" providerId="ADAL" clId="{AC8DD2BC-0F35-1E4F-A21D-4E3B8E39F16B}" dt="2024-08-08T15:23:05.356" v="355" actId="12788"/>
          <ac:spMkLst>
            <pc:docMk/>
            <pc:sldMk cId="0" sldId="279"/>
            <ac:spMk id="9" creationId="{3EA1B3A9-BFC5-A168-8AB4-BB216135C177}"/>
          </ac:spMkLst>
        </pc:spChg>
        <pc:spChg chg="mod">
          <ac:chgData name="Eleanor Durrant (PGR)" userId="42cce801-d711-4100-91ae-cdbb31cbb35e" providerId="ADAL" clId="{AC8DD2BC-0F35-1E4F-A21D-4E3B8E39F16B}" dt="2024-08-08T15:23:05.356" v="355" actId="12788"/>
          <ac:spMkLst>
            <pc:docMk/>
            <pc:sldMk cId="0" sldId="279"/>
            <ac:spMk id="10" creationId="{079D41BA-26A0-3E42-B019-33393A407C6A}"/>
          </ac:spMkLst>
        </pc:spChg>
        <pc:spChg chg="mod">
          <ac:chgData name="Eleanor Durrant (PGR)" userId="42cce801-d711-4100-91ae-cdbb31cbb35e" providerId="ADAL" clId="{AC8DD2BC-0F35-1E4F-A21D-4E3B8E39F16B}" dt="2024-08-08T15:23:13.881" v="356"/>
          <ac:spMkLst>
            <pc:docMk/>
            <pc:sldMk cId="0" sldId="279"/>
            <ac:spMk id="12" creationId="{D0A95DFD-AC20-DD6C-D243-66D082ED69B0}"/>
          </ac:spMkLst>
        </pc:spChg>
        <pc:spChg chg="mod">
          <ac:chgData name="Eleanor Durrant (PGR)" userId="42cce801-d711-4100-91ae-cdbb31cbb35e" providerId="ADAL" clId="{AC8DD2BC-0F35-1E4F-A21D-4E3B8E39F16B}" dt="2024-08-08T15:23:13.881" v="356"/>
          <ac:spMkLst>
            <pc:docMk/>
            <pc:sldMk cId="0" sldId="279"/>
            <ac:spMk id="13" creationId="{010D5644-7FEB-D1B8-7A9E-C7881DD69D96}"/>
          </ac:spMkLst>
        </pc:spChg>
        <pc:spChg chg="add mod">
          <ac:chgData name="Eleanor Durrant (PGR)" userId="42cce801-d711-4100-91ae-cdbb31cbb35e" providerId="ADAL" clId="{AC8DD2BC-0F35-1E4F-A21D-4E3B8E39F16B}" dt="2024-08-08T15:31:06.945" v="538" actId="20577"/>
          <ac:spMkLst>
            <pc:docMk/>
            <pc:sldMk cId="0" sldId="279"/>
            <ac:spMk id="14" creationId="{790EC6DB-4DE1-BF9B-A299-073764611D85}"/>
          </ac:spMkLst>
        </pc:spChg>
        <pc:spChg chg="add mod">
          <ac:chgData name="Eleanor Durrant (PGR)" userId="42cce801-d711-4100-91ae-cdbb31cbb35e" providerId="ADAL" clId="{AC8DD2BC-0F35-1E4F-A21D-4E3B8E39F16B}" dt="2024-08-08T15:23:56.240" v="389"/>
          <ac:spMkLst>
            <pc:docMk/>
            <pc:sldMk cId="0" sldId="279"/>
            <ac:spMk id="15" creationId="{539D1F97-3939-D587-2D9B-50845FB4DC84}"/>
          </ac:spMkLst>
        </pc:spChg>
        <pc:spChg chg="mod">
          <ac:chgData name="Eleanor Durrant (PGR)" userId="42cce801-d711-4100-91ae-cdbb31cbb35e" providerId="ADAL" clId="{AC8DD2BC-0F35-1E4F-A21D-4E3B8E39F16B}" dt="2024-08-08T15:31:59.521" v="542"/>
          <ac:spMkLst>
            <pc:docMk/>
            <pc:sldMk cId="0" sldId="279"/>
            <ac:spMk id="17" creationId="{2640FC2A-6AC8-30CF-F89B-14E311E2E1F0}"/>
          </ac:spMkLst>
        </pc:spChg>
        <pc:spChg chg="mod">
          <ac:chgData name="Eleanor Durrant (PGR)" userId="42cce801-d711-4100-91ae-cdbb31cbb35e" providerId="ADAL" clId="{AC8DD2BC-0F35-1E4F-A21D-4E3B8E39F16B}" dt="2024-08-08T15:31:59.521" v="542"/>
          <ac:spMkLst>
            <pc:docMk/>
            <pc:sldMk cId="0" sldId="279"/>
            <ac:spMk id="18" creationId="{BB42C13E-65AA-FD8A-3E5B-123A1FDCDD96}"/>
          </ac:spMkLst>
        </pc:spChg>
        <pc:spChg chg="mod">
          <ac:chgData name="Eleanor Durrant (PGR)" userId="42cce801-d711-4100-91ae-cdbb31cbb35e" providerId="ADAL" clId="{AC8DD2BC-0F35-1E4F-A21D-4E3B8E39F16B}" dt="2024-08-08T15:31:59.521" v="542"/>
          <ac:spMkLst>
            <pc:docMk/>
            <pc:sldMk cId="0" sldId="279"/>
            <ac:spMk id="21" creationId="{2CE9A2EB-DB1E-ED55-8AB1-A59749C9600C}"/>
          </ac:spMkLst>
        </pc:spChg>
        <pc:spChg chg="mod">
          <ac:chgData name="Eleanor Durrant (PGR)" userId="42cce801-d711-4100-91ae-cdbb31cbb35e" providerId="ADAL" clId="{AC8DD2BC-0F35-1E4F-A21D-4E3B8E39F16B}" dt="2024-08-08T15:31:59.521" v="542"/>
          <ac:spMkLst>
            <pc:docMk/>
            <pc:sldMk cId="0" sldId="279"/>
            <ac:spMk id="22" creationId="{F68A76B7-8FB2-D6E6-9C0B-0F988B135292}"/>
          </ac:spMkLst>
        </pc:spChg>
        <pc:spChg chg="mod">
          <ac:chgData name="Eleanor Durrant (PGR)" userId="42cce801-d711-4100-91ae-cdbb31cbb35e" providerId="ADAL" clId="{AC8DD2BC-0F35-1E4F-A21D-4E3B8E39F16B}" dt="2024-08-08T15:34:07.131" v="616" actId="1035"/>
          <ac:spMkLst>
            <pc:docMk/>
            <pc:sldMk cId="0" sldId="279"/>
            <ac:spMk id="24" creationId="{2CE1D9FC-804A-6EE7-FBE7-2F47B53BB954}"/>
          </ac:spMkLst>
        </pc:spChg>
        <pc:spChg chg="mod">
          <ac:chgData name="Eleanor Durrant (PGR)" userId="42cce801-d711-4100-91ae-cdbb31cbb35e" providerId="ADAL" clId="{AC8DD2BC-0F35-1E4F-A21D-4E3B8E39F16B}" dt="2024-08-08T15:34:07.131" v="616" actId="1035"/>
          <ac:spMkLst>
            <pc:docMk/>
            <pc:sldMk cId="0" sldId="279"/>
            <ac:spMk id="25" creationId="{A27285C4-018E-BF74-C8CA-3D14B397B87C}"/>
          </ac:spMkLst>
        </pc:spChg>
        <pc:spChg chg="mod">
          <ac:chgData name="Eleanor Durrant (PGR)" userId="42cce801-d711-4100-91ae-cdbb31cbb35e" providerId="ADAL" clId="{AC8DD2BC-0F35-1E4F-A21D-4E3B8E39F16B}" dt="2024-08-08T15:33:48.284" v="607" actId="14100"/>
          <ac:spMkLst>
            <pc:docMk/>
            <pc:sldMk cId="0" sldId="279"/>
            <ac:spMk id="28" creationId="{27D4EB50-1FE7-4BFC-6A4A-7E05238AE15C}"/>
          </ac:spMkLst>
        </pc:spChg>
        <pc:spChg chg="mod">
          <ac:chgData name="Eleanor Durrant (PGR)" userId="42cce801-d711-4100-91ae-cdbb31cbb35e" providerId="ADAL" clId="{AC8DD2BC-0F35-1E4F-A21D-4E3B8E39F16B}" dt="2024-08-08T15:33:48.284" v="607" actId="14100"/>
          <ac:spMkLst>
            <pc:docMk/>
            <pc:sldMk cId="0" sldId="279"/>
            <ac:spMk id="29" creationId="{B76AFCD0-25A0-FB9A-B8D6-9953489A2DBA}"/>
          </ac:spMkLst>
        </pc:spChg>
        <pc:spChg chg="add mod topLvl">
          <ac:chgData name="Eleanor Durrant (PGR)" userId="42cce801-d711-4100-91ae-cdbb31cbb35e" providerId="ADAL" clId="{AC8DD2BC-0F35-1E4F-A21D-4E3B8E39F16B}" dt="2024-08-08T15:34:07.131" v="616" actId="1035"/>
          <ac:spMkLst>
            <pc:docMk/>
            <pc:sldMk cId="0" sldId="279"/>
            <ac:spMk id="30" creationId="{F85CD644-ED85-DB2F-4B32-6F59D74FF248}"/>
          </ac:spMkLst>
        </pc:spChg>
        <pc:grpChg chg="del">
          <ac:chgData name="Eleanor Durrant (PGR)" userId="42cce801-d711-4100-91ae-cdbb31cbb35e" providerId="ADAL" clId="{AC8DD2BC-0F35-1E4F-A21D-4E3B8E39F16B}" dt="2024-08-08T15:20:08.100" v="338" actId="478"/>
          <ac:grpSpMkLst>
            <pc:docMk/>
            <pc:sldMk cId="0" sldId="279"/>
            <ac:grpSpMk id="3" creationId="{00000000-0000-0000-0000-000000000000}"/>
          </ac:grpSpMkLst>
        </pc:grpChg>
        <pc:grpChg chg="add mod">
          <ac:chgData name="Eleanor Durrant (PGR)" userId="42cce801-d711-4100-91ae-cdbb31cbb35e" providerId="ADAL" clId="{AC8DD2BC-0F35-1E4F-A21D-4E3B8E39F16B}" dt="2024-08-08T15:23:05.356" v="355" actId="12788"/>
          <ac:grpSpMkLst>
            <pc:docMk/>
            <pc:sldMk cId="0" sldId="279"/>
            <ac:grpSpMk id="8" creationId="{612E3B82-D262-EA27-FFB7-EBA282B7FBD9}"/>
          </ac:grpSpMkLst>
        </pc:grpChg>
        <pc:grpChg chg="add mod">
          <ac:chgData name="Eleanor Durrant (PGR)" userId="42cce801-d711-4100-91ae-cdbb31cbb35e" providerId="ADAL" clId="{AC8DD2BC-0F35-1E4F-A21D-4E3B8E39F16B}" dt="2024-08-08T15:23:22.335" v="360" actId="14100"/>
          <ac:grpSpMkLst>
            <pc:docMk/>
            <pc:sldMk cId="0" sldId="279"/>
            <ac:grpSpMk id="11" creationId="{B30B9553-5CAA-DCC7-9832-9618632F949D}"/>
          </ac:grpSpMkLst>
        </pc:grpChg>
        <pc:grpChg chg="add mod">
          <ac:chgData name="Eleanor Durrant (PGR)" userId="42cce801-d711-4100-91ae-cdbb31cbb35e" providerId="ADAL" clId="{AC8DD2BC-0F35-1E4F-A21D-4E3B8E39F16B}" dt="2024-08-08T15:31:59.521" v="542"/>
          <ac:grpSpMkLst>
            <pc:docMk/>
            <pc:sldMk cId="0" sldId="279"/>
            <ac:grpSpMk id="16" creationId="{85E21C11-7339-D6AF-4AF6-A9B32D205014}"/>
          </ac:grpSpMkLst>
        </pc:grpChg>
        <pc:grpChg chg="add mod">
          <ac:chgData name="Eleanor Durrant (PGR)" userId="42cce801-d711-4100-91ae-cdbb31cbb35e" providerId="ADAL" clId="{AC8DD2BC-0F35-1E4F-A21D-4E3B8E39F16B}" dt="2024-08-08T15:31:59.521" v="542"/>
          <ac:grpSpMkLst>
            <pc:docMk/>
            <pc:sldMk cId="0" sldId="279"/>
            <ac:grpSpMk id="20" creationId="{9DF762D5-A9EE-8E8C-61EC-8C89414A9173}"/>
          </ac:grpSpMkLst>
        </pc:grpChg>
        <pc:grpChg chg="add mod topLvl">
          <ac:chgData name="Eleanor Durrant (PGR)" userId="42cce801-d711-4100-91ae-cdbb31cbb35e" providerId="ADAL" clId="{AC8DD2BC-0F35-1E4F-A21D-4E3B8E39F16B}" dt="2024-08-08T15:34:07.131" v="616" actId="1035"/>
          <ac:grpSpMkLst>
            <pc:docMk/>
            <pc:sldMk cId="0" sldId="279"/>
            <ac:grpSpMk id="23" creationId="{E5D56EB5-8B6D-C209-7093-512288017AE0}"/>
          </ac:grpSpMkLst>
        </pc:grpChg>
        <pc:grpChg chg="add mod topLvl">
          <ac:chgData name="Eleanor Durrant (PGR)" userId="42cce801-d711-4100-91ae-cdbb31cbb35e" providerId="ADAL" clId="{AC8DD2BC-0F35-1E4F-A21D-4E3B8E39F16B}" dt="2024-08-08T15:34:12.074" v="617" actId="1076"/>
          <ac:grpSpMkLst>
            <pc:docMk/>
            <pc:sldMk cId="0" sldId="279"/>
            <ac:grpSpMk id="27" creationId="{F3851957-49AC-77AE-D09E-04BE3676A9AF}"/>
          </ac:grpSpMkLst>
        </pc:grpChg>
        <pc:grpChg chg="add del mod">
          <ac:chgData name="Eleanor Durrant (PGR)" userId="42cce801-d711-4100-91ae-cdbb31cbb35e" providerId="ADAL" clId="{AC8DD2BC-0F35-1E4F-A21D-4E3B8E39F16B}" dt="2024-08-08T15:33:54.809" v="608" actId="165"/>
          <ac:grpSpMkLst>
            <pc:docMk/>
            <pc:sldMk cId="0" sldId="279"/>
            <ac:grpSpMk id="31" creationId="{88FF33A4-B70B-12BB-20A3-7C67BEE76BEE}"/>
          </ac:grpSpMkLst>
        </pc:grpChg>
        <pc:picChg chg="add mod">
          <ac:chgData name="Eleanor Durrant (PGR)" userId="42cce801-d711-4100-91ae-cdbb31cbb35e" providerId="ADAL" clId="{AC8DD2BC-0F35-1E4F-A21D-4E3B8E39F16B}" dt="2024-08-08T15:32:02.617" v="544" actId="1076"/>
          <ac:picMkLst>
            <pc:docMk/>
            <pc:sldMk cId="0" sldId="279"/>
            <ac:picMk id="19" creationId="{5C15F564-2DEF-5C2D-3225-B278BE429945}"/>
          </ac:picMkLst>
        </pc:picChg>
        <pc:picChg chg="add del mod">
          <ac:chgData name="Eleanor Durrant (PGR)" userId="42cce801-d711-4100-91ae-cdbb31cbb35e" providerId="ADAL" clId="{AC8DD2BC-0F35-1E4F-A21D-4E3B8E39F16B}" dt="2024-08-08T15:32:11.832" v="547" actId="478"/>
          <ac:picMkLst>
            <pc:docMk/>
            <pc:sldMk cId="0" sldId="279"/>
            <ac:picMk id="26" creationId="{EB0C6C30-6919-26A1-AD86-8C4329B85046}"/>
          </ac:picMkLst>
        </pc:picChg>
        <pc:picChg chg="add mod">
          <ac:chgData name="Eleanor Durrant (PGR)" userId="42cce801-d711-4100-91ae-cdbb31cbb35e" providerId="ADAL" clId="{AC8DD2BC-0F35-1E4F-A21D-4E3B8E39F16B}" dt="2024-08-08T15:23:05.356" v="355" actId="12788"/>
          <ac:picMkLst>
            <pc:docMk/>
            <pc:sldMk cId="0" sldId="279"/>
            <ac:picMk id="1026" creationId="{7A254D53-CCBA-82D5-B927-82F2D3804E68}"/>
          </ac:picMkLst>
        </pc:picChg>
        <pc:picChg chg="add mod topLvl">
          <ac:chgData name="Eleanor Durrant (PGR)" userId="42cce801-d711-4100-91ae-cdbb31cbb35e" providerId="ADAL" clId="{AC8DD2BC-0F35-1E4F-A21D-4E3B8E39F16B}" dt="2024-08-08T15:34:07.131" v="616" actId="1035"/>
          <ac:picMkLst>
            <pc:docMk/>
            <pc:sldMk cId="0" sldId="279"/>
            <ac:picMk id="1028" creationId="{CCCA6C9E-B7FC-56BC-43BB-405B70116624}"/>
          </ac:picMkLst>
        </pc:picChg>
      </pc:sldChg>
      <pc:sldChg chg="modSp add mod setBg">
        <pc:chgData name="Eleanor Durrant (PGR)" userId="42cce801-d711-4100-91ae-cdbb31cbb35e" providerId="ADAL" clId="{AC8DD2BC-0F35-1E4F-A21D-4E3B8E39F16B}" dt="2024-08-08T15:38:22.827" v="637"/>
        <pc:sldMkLst>
          <pc:docMk/>
          <pc:sldMk cId="4178971118" sldId="280"/>
        </pc:sldMkLst>
        <pc:spChg chg="mod">
          <ac:chgData name="Eleanor Durrant (PGR)" userId="42cce801-d711-4100-91ae-cdbb31cbb35e" providerId="ADAL" clId="{AC8DD2BC-0F35-1E4F-A21D-4E3B8E39F16B}" dt="2024-08-08T15:38:12.644" v="634" actId="20577"/>
          <ac:spMkLst>
            <pc:docMk/>
            <pc:sldMk cId="4178971118" sldId="280"/>
            <ac:spMk id="2" creationId="{00000000-0000-0000-0000-000000000000}"/>
          </ac:spMkLst>
        </pc:spChg>
        <pc:spChg chg="mod">
          <ac:chgData name="Eleanor Durrant (PGR)" userId="42cce801-d711-4100-91ae-cdbb31cbb35e" providerId="ADAL" clId="{AC8DD2BC-0F35-1E4F-A21D-4E3B8E39F16B}" dt="2024-08-08T15:38:22.827" v="637"/>
          <ac:spMkLst>
            <pc:docMk/>
            <pc:sldMk cId="4178971118" sldId="280"/>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creating scenarios, 43 studies did this qualitatively and 35 did this quantitatively, with the remainder using semi-quantitative methods (e.g. multi-criteria analysis , n=16), or a mix (n=3). </a:t>
            </a:r>
          </a:p>
          <a:p>
            <a:endParaRPr lang="en-US"/>
          </a:p>
          <a:p>
            <a:r>
              <a:rPr lang="en-US"/>
              <a:t>Most qualitative studies employed workshops to create scenarios with participants (n=36, 84%) and 17 studies (40%) used maps as a methodological aid. 14 qualitative scenarios were made spatially explicit during creation, while 26 were made spatially explicit post-creation (Figure 5). 33 (78%) publications quantified the qualitative scenarios, or specific outcomes after creation. Of the quantitative scenarios, 27 of these were also spatially explicit during creation (77%). Besides using modelling techniques, a few also used workshops (n=11) and group discussions (n=8) to engage participants when creating scenarios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creating scenarios, 43 studies did this qualitatively and 35 did this quantitatively, with the remainder using semi-quantitative methods (e.g. multi-criteria analysis , n=16), or a mix (n=3). </a:t>
            </a:r>
          </a:p>
          <a:p>
            <a:endParaRPr lang="en-US"/>
          </a:p>
          <a:p>
            <a:r>
              <a:rPr lang="en-US"/>
              <a:t>Most qualitative studies employed workshops to create scenarios with participants (n=36, 84%) and 17 studies (40%) used maps as a methodological aid. 14 qualitative scenarios were made spatially explicit during creation, while 26 were made spatially explicit post-creation (Figure 5). 33 (78%) publications quantified the qualitative scenarios, or specific outcomes after creation. Of the quantitative scenarios, 27 of these were also spatially explicit during creation (77%). Besides using modelling techniques, a few also used workshops (n=11) and group discussions (n=8) to engage participants when creating scenarios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creating scenarios, 43 studies did this qualitatively and 35 did this quantitatively, with the remainder using semi-quantitative methods (e.g. multi-criteria analysis , n=16), or a mix (n=3). </a:t>
            </a:r>
          </a:p>
          <a:p>
            <a:endParaRPr lang="en-US"/>
          </a:p>
          <a:p>
            <a:r>
              <a:rPr lang="en-US"/>
              <a:t>Most qualitative studies employed workshops to create scenarios with participants (n=36, 84%) and 17 studies (40%) used maps as a methodological aid. 14 qualitative scenarios were made spatially explicit during creation, while 26 were made spatially explicit post-creation (Figure 5). 33 (78%) publications quantified the qualitative scenarios, or specific outcomes after creation. Of the quantitative scenarios, 27 of these were also spatially explicit during creation (77%). Besides using modelling techniques, a few also used workshops (n=11) and group discussions (n=8) to engage participants when creating scenarios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creating scenarios, 43 studies did this qualitatively and 35 did this quantitatively, with the remainder using semi-quantitative methods (e.g. multi-criteria analysis , n=16), or a mix (n=3). </a:t>
            </a:r>
          </a:p>
          <a:p>
            <a:endParaRPr lang="en-US"/>
          </a:p>
          <a:p>
            <a:r>
              <a:rPr lang="en-US"/>
              <a:t>Most qualitative studies employed workshops to create scenarios with participants (n=36, 84%) and 17 studies (40%) used maps as a methodological aid. 14 qualitative scenarios were made spatially explicit during creation, while 26 were made spatially explicit post-creation (Figure 5). 33 (78%) publications quantified the qualitative scenarios, or specific outcomes after creation. Of the quantitative scenarios, 27 of these were also spatially explicit during creation (77%). Besides using modelling techniques, a few also used workshops (n=11) and group discussions (n=8) to engage participants when creating scenarios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The flexibility of using participatory scenarios for restoration planning, evidence was distributed across 43 countries and many different types of environment. Study authors were often from different disciplinary and professional backgrounds, and this was evident in the wide range of approaches taken, with the majority of studies using mixed-methodologies</a:t>
            </a:r>
          </a:p>
          <a:p>
            <a:endParaRPr lang="en-US"/>
          </a:p>
          <a:p>
            <a:r>
              <a:rPr lang="en-US"/>
              <a:t>This evidences that participatory scenarios allow for the integration of different knowledge and method types, alongside facilitating the use of qualitative or semi-quantitative data when this is more appropriate or quantitative data is not widely available. This is advantageous to ensure that scenarios are adaptable to stakeholder needs, resources available and the objectives and outcomes that are being explored. </a:t>
            </a:r>
          </a:p>
          <a:p>
            <a:endParaRPr lang="en-US"/>
          </a:p>
          <a:p>
            <a:r>
              <a:rPr lang="en-US"/>
              <a:t>92% of texts addressed trade-offs in outcomes, supporting that scenarios are a good method for evaluating trade-offs across different methods such as workshops, mapping, or mathematical modelling. </a:t>
            </a:r>
          </a:p>
          <a:p>
            <a:endParaRPr lang="en-US"/>
          </a:p>
          <a:p>
            <a:r>
              <a:rPr lang="en-US"/>
              <a:t>only 2 texts did this and very few studies took a participatory approach to method design and results dissemination. Moreover, only 31% of the texts analysed trade-offs in a participatory manner. To better use participatory scenarios as a tool for ecological restoration planning, decision-makers can push for greater levels of participation from the offset of restoration projects, particularly in the stages before and after scenario creation</a:t>
            </a:r>
          </a:p>
          <a:p>
            <a:endParaRPr lang="en-US"/>
          </a:p>
          <a:p>
            <a:r>
              <a:rPr lang="en-US"/>
              <a:t>Participants were most often chosen purposefully by the study team, despite advantages to this such as the ability to select the most beneficial participants, this method can also be vulnerable to researcher bias and an inability to generalise (62). Systematic methods such as stakeholder analysis to ensure the whole range of perspectives and interests are represented is recommended in the literature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The flexibility of using participatory scenarios for restoration planning, evidence was distributed across 43 countries and many different types of environment. Study authors were often from different disciplinary and professional backgrounds, and this was evident in the wide range of approaches taken, with the majority of studies using mixed-methodologies</a:t>
            </a:r>
          </a:p>
          <a:p>
            <a:endParaRPr lang="en-US"/>
          </a:p>
          <a:p>
            <a:r>
              <a:rPr lang="en-US"/>
              <a:t>This evidences that participatory scenarios allow for the integration of different knowledge and method types, alongside facilitating the use of qualitative or semi-quantitative data when this is more appropriate or quantitative data is not widely available. This is advantageous to ensure that scenarios are adaptable to stakeholder needs, resources available and the objectives and outcomes that are being explored. </a:t>
            </a:r>
          </a:p>
          <a:p>
            <a:endParaRPr lang="en-US"/>
          </a:p>
          <a:p>
            <a:r>
              <a:rPr lang="en-US"/>
              <a:t>92% of texts addressed trade-offs in outcomes, supporting that scenarios are a good method for evaluating trade-offs across different methods such as workshops, mapping, or mathematical modelling. </a:t>
            </a:r>
          </a:p>
          <a:p>
            <a:endParaRPr lang="en-US"/>
          </a:p>
          <a:p>
            <a:r>
              <a:rPr lang="en-US"/>
              <a:t>only 2 texts did this and very few studies took a participatory approach to method design and results dissemination. Moreover, only 31% of the texts analysed trade-offs in a participatory manner. To better use participatory scenarios as a tool for ecological restoration planning, decision-makers can push for greater levels of participation from the offset of restoration projects, particularly in the stages before and after scenario creation</a:t>
            </a:r>
          </a:p>
          <a:p>
            <a:endParaRPr lang="en-US"/>
          </a:p>
          <a:p>
            <a:r>
              <a:rPr lang="en-US"/>
              <a:t>Participants were most often chosen purposefully by the study team, despite advantages to this such as the ability to select the most beneficial participants, this method can also be vulnerable to researcher bias and an inability to generalise (62). Systematic methods such as stakeholder analysis to ensure the whole range of perspectives and interests are represented is recommended in the literature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50572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brief here since everyone knows.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12" name="Group 3">
            <a:extLst>
              <a:ext uri="{FF2B5EF4-FFF2-40B4-BE49-F238E27FC236}">
                <a16:creationId xmlns:a16="http://schemas.microsoft.com/office/drawing/2014/main" id="{EFADB3BB-418C-177D-170A-B376C76452A1}"/>
              </a:ext>
            </a:extLst>
          </p:cNvPr>
          <p:cNvGrpSpPr/>
          <p:nvPr/>
        </p:nvGrpSpPr>
        <p:grpSpPr>
          <a:xfrm>
            <a:off x="995598" y="6819900"/>
            <a:ext cx="15722856" cy="2300582"/>
            <a:chOff x="0" y="0"/>
            <a:chExt cx="5074550" cy="1801002"/>
          </a:xfrm>
        </p:grpSpPr>
        <p:sp>
          <p:nvSpPr>
            <p:cNvPr id="13" name="Freeform 4">
              <a:extLst>
                <a:ext uri="{FF2B5EF4-FFF2-40B4-BE49-F238E27FC236}">
                  <a16:creationId xmlns:a16="http://schemas.microsoft.com/office/drawing/2014/main" id="{78F3C692-49FD-CCF7-1C3A-3C68D2032D01}"/>
                </a:ext>
              </a:extLst>
            </p:cNvPr>
            <p:cNvSpPr/>
            <p:nvPr/>
          </p:nvSpPr>
          <p:spPr>
            <a:xfrm>
              <a:off x="0" y="0"/>
              <a:ext cx="5074550" cy="1801002"/>
            </a:xfrm>
            <a:custGeom>
              <a:avLst/>
              <a:gdLst/>
              <a:ahLst/>
              <a:cxnLst/>
              <a:rect l="l" t="t" r="r" b="b"/>
              <a:pathLst>
                <a:path w="5074550" h="1801002">
                  <a:moveTo>
                    <a:pt x="24620" y="0"/>
                  </a:moveTo>
                  <a:lnTo>
                    <a:pt x="5049930" y="0"/>
                  </a:lnTo>
                  <a:cubicBezTo>
                    <a:pt x="5056459" y="0"/>
                    <a:pt x="5062722" y="2594"/>
                    <a:pt x="5067338" y="7211"/>
                  </a:cubicBezTo>
                  <a:cubicBezTo>
                    <a:pt x="5071956" y="11828"/>
                    <a:pt x="5074550" y="18090"/>
                    <a:pt x="5074550" y="24620"/>
                  </a:cubicBezTo>
                  <a:lnTo>
                    <a:pt x="5074550" y="1776382"/>
                  </a:lnTo>
                  <a:cubicBezTo>
                    <a:pt x="5074550" y="1789979"/>
                    <a:pt x="5063527" y="1801002"/>
                    <a:pt x="5049930" y="1801002"/>
                  </a:cubicBezTo>
                  <a:lnTo>
                    <a:pt x="24620" y="1801002"/>
                  </a:lnTo>
                  <a:cubicBezTo>
                    <a:pt x="18090" y="1801002"/>
                    <a:pt x="11828" y="1798408"/>
                    <a:pt x="7211" y="1793791"/>
                  </a:cubicBezTo>
                  <a:cubicBezTo>
                    <a:pt x="2594" y="1789174"/>
                    <a:pt x="0" y="1782912"/>
                    <a:pt x="0" y="1776382"/>
                  </a:cubicBezTo>
                  <a:lnTo>
                    <a:pt x="0" y="24620"/>
                  </a:lnTo>
                  <a:cubicBezTo>
                    <a:pt x="0" y="18090"/>
                    <a:pt x="2594" y="11828"/>
                    <a:pt x="7211" y="7211"/>
                  </a:cubicBezTo>
                  <a:cubicBezTo>
                    <a:pt x="11828" y="2594"/>
                    <a:pt x="18090" y="0"/>
                    <a:pt x="24620" y="0"/>
                  </a:cubicBezTo>
                  <a:close/>
                </a:path>
              </a:pathLst>
            </a:custGeom>
            <a:solidFill>
              <a:srgbClr val="F2F1EC"/>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14" name="TextBox 5">
              <a:extLst>
                <a:ext uri="{FF2B5EF4-FFF2-40B4-BE49-F238E27FC236}">
                  <a16:creationId xmlns:a16="http://schemas.microsoft.com/office/drawing/2014/main" id="{6279700D-5752-EF2D-D530-1B5FDD2FC507}"/>
                </a:ext>
              </a:extLst>
            </p:cNvPr>
            <p:cNvSpPr txBox="1"/>
            <p:nvPr/>
          </p:nvSpPr>
          <p:spPr>
            <a:xfrm>
              <a:off x="0" y="-47625"/>
              <a:ext cx="5074550" cy="1848627"/>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5" name="TextBox 5"/>
          <p:cNvSpPr txBox="1"/>
          <p:nvPr/>
        </p:nvSpPr>
        <p:spPr>
          <a:xfrm>
            <a:off x="257827" y="1856876"/>
            <a:ext cx="17772347" cy="3592715"/>
          </a:xfrm>
          <a:prstGeom prst="rect">
            <a:avLst/>
          </a:prstGeom>
        </p:spPr>
        <p:txBody>
          <a:bodyPr lIns="0" tIns="0" rIns="0" bIns="0" rtlCol="0" anchor="t">
            <a:spAutoFit/>
          </a:bodyPr>
          <a:lstStyle/>
          <a:p>
            <a:pPr algn="ctr">
              <a:lnSpc>
                <a:spcPts val="8000"/>
              </a:lnSpc>
            </a:pPr>
            <a:r>
              <a:rPr lang="en-US" sz="8000" dirty="0">
                <a:solidFill>
                  <a:schemeClr val="tx2">
                    <a:lumMod val="75000"/>
                  </a:schemeClr>
                </a:solidFill>
                <a:latin typeface="Aptos" panose="020B0004020202020204" pitchFamily="34" charset="0"/>
                <a:ea typeface="Barlow Bold"/>
                <a:cs typeface="Barlow Bold"/>
                <a:sym typeface="Barlow Bold"/>
              </a:rPr>
              <a:t>The evidence that exists on participatory scenarios in ecological restoration: a systematic map</a:t>
            </a:r>
          </a:p>
          <a:p>
            <a:pPr algn="ctr">
              <a:lnSpc>
                <a:spcPts val="2400"/>
              </a:lnSpc>
            </a:pPr>
            <a:endParaRPr lang="en-US" sz="8000" dirty="0">
              <a:solidFill>
                <a:schemeClr val="tx2">
                  <a:lumMod val="75000"/>
                </a:schemeClr>
              </a:solidFill>
              <a:latin typeface="Aptos" panose="020B0004020202020204" pitchFamily="34" charset="0"/>
              <a:ea typeface="Barlow Bold"/>
              <a:cs typeface="Barlow Bold"/>
              <a:sym typeface="Barlow Bold"/>
            </a:endParaRPr>
          </a:p>
        </p:txBody>
      </p:sp>
      <p:sp>
        <p:nvSpPr>
          <p:cNvPr id="6" name="Freeform 6"/>
          <p:cNvSpPr/>
          <p:nvPr/>
        </p:nvSpPr>
        <p:spPr>
          <a:xfrm>
            <a:off x="15678275" y="9329011"/>
            <a:ext cx="2344933" cy="771874"/>
          </a:xfrm>
          <a:custGeom>
            <a:avLst/>
            <a:gdLst/>
            <a:ahLst/>
            <a:cxnLst/>
            <a:rect l="l" t="t" r="r" b="b"/>
            <a:pathLst>
              <a:path w="2344933" h="771874">
                <a:moveTo>
                  <a:pt x="0" y="0"/>
                </a:moveTo>
                <a:lnTo>
                  <a:pt x="2344933" y="0"/>
                </a:lnTo>
                <a:lnTo>
                  <a:pt x="2344933" y="771874"/>
                </a:lnTo>
                <a:lnTo>
                  <a:pt x="0" y="771874"/>
                </a:lnTo>
                <a:lnTo>
                  <a:pt x="0" y="0"/>
                </a:lnTo>
                <a:close/>
              </a:path>
            </a:pathLst>
          </a:custGeom>
          <a:blipFill>
            <a:blip r:embed="rId2"/>
            <a:stretch>
              <a:fillRect/>
            </a:stretch>
          </a:blipFill>
        </p:spPr>
        <p:txBody>
          <a:bodyPr/>
          <a:lstStyle/>
          <a:p>
            <a:endParaRPr lang="en-US">
              <a:solidFill>
                <a:schemeClr val="tx2">
                  <a:lumMod val="75000"/>
                </a:schemeClr>
              </a:solidFill>
              <a:latin typeface="Aptos" panose="020B0004020202020204" pitchFamily="34" charset="0"/>
            </a:endParaRPr>
          </a:p>
        </p:txBody>
      </p:sp>
      <p:sp>
        <p:nvSpPr>
          <p:cNvPr id="7" name="TextBox 7"/>
          <p:cNvSpPr txBox="1"/>
          <p:nvPr/>
        </p:nvSpPr>
        <p:spPr>
          <a:xfrm>
            <a:off x="7025908" y="7786590"/>
            <a:ext cx="1831118" cy="269240"/>
          </a:xfrm>
          <a:prstGeom prst="rect">
            <a:avLst/>
          </a:prstGeom>
        </p:spPr>
        <p:txBody>
          <a:bodyPr lIns="0" tIns="0" rIns="0" bIns="0" rtlCol="0" anchor="t">
            <a:spAutoFit/>
          </a:bodyPr>
          <a:lstStyle/>
          <a:p>
            <a:pPr algn="l">
              <a:lnSpc>
                <a:spcPts val="1975"/>
              </a:lnSpc>
            </a:pPr>
            <a:r>
              <a:rPr lang="en-US" sz="1975" spc="7">
                <a:solidFill>
                  <a:schemeClr val="tx2">
                    <a:lumMod val="75000"/>
                  </a:schemeClr>
                </a:solidFill>
                <a:latin typeface="Aptos" panose="020B0004020202020204" pitchFamily="34" charset="0"/>
                <a:ea typeface="Barlow"/>
                <a:cs typeface="Barlow"/>
                <a:sym typeface="Barlow"/>
              </a:rPr>
              <a:t>Authors: </a:t>
            </a:r>
          </a:p>
        </p:txBody>
      </p:sp>
      <p:sp>
        <p:nvSpPr>
          <p:cNvPr id="8" name="TextBox 8"/>
          <p:cNvSpPr txBox="1"/>
          <p:nvPr/>
        </p:nvSpPr>
        <p:spPr>
          <a:xfrm>
            <a:off x="8305166" y="7352140"/>
            <a:ext cx="8678925" cy="1096069"/>
          </a:xfrm>
          <a:prstGeom prst="rect">
            <a:avLst/>
          </a:prstGeom>
        </p:spPr>
        <p:txBody>
          <a:bodyPr lIns="0" tIns="0" rIns="0" bIns="0" rtlCol="0" anchor="t">
            <a:spAutoFit/>
          </a:bodyPr>
          <a:lstStyle/>
          <a:p>
            <a:pPr algn="l">
              <a:lnSpc>
                <a:spcPts val="2892"/>
              </a:lnSpc>
            </a:pPr>
            <a:r>
              <a:rPr lang="en-US" sz="2066" dirty="0">
                <a:solidFill>
                  <a:schemeClr val="tx2">
                    <a:lumMod val="75000"/>
                  </a:schemeClr>
                </a:solidFill>
                <a:latin typeface="Aptos" panose="020B0004020202020204" pitchFamily="34" charset="0"/>
                <a:ea typeface="Barlow Semi-Bold"/>
                <a:cs typeface="Barlow Semi-Bold"/>
                <a:sym typeface="Barlow Semi-Bold"/>
              </a:rPr>
              <a:t>Eleanor Durrant, Pete Howson, Bekah Puttick, Samantha Potts, Yara Shennan-</a:t>
            </a:r>
            <a:r>
              <a:rPr lang="en-US" sz="2066" dirty="0" err="1">
                <a:solidFill>
                  <a:schemeClr val="tx2">
                    <a:lumMod val="75000"/>
                  </a:schemeClr>
                </a:solidFill>
                <a:latin typeface="Aptos" panose="020B0004020202020204" pitchFamily="34" charset="0"/>
                <a:ea typeface="Barlow Semi-Bold"/>
                <a:cs typeface="Barlow Semi-Bold"/>
                <a:sym typeface="Barlow Semi-Bold"/>
              </a:rPr>
              <a:t>Farpón</a:t>
            </a:r>
            <a:r>
              <a:rPr lang="en-US" sz="2066" dirty="0">
                <a:solidFill>
                  <a:schemeClr val="tx2">
                    <a:lumMod val="75000"/>
                  </a:schemeClr>
                </a:solidFill>
                <a:latin typeface="Aptos" panose="020B0004020202020204" pitchFamily="34" charset="0"/>
                <a:ea typeface="Barlow Semi-Bold"/>
                <a:cs typeface="Barlow Semi-Bold"/>
                <a:sym typeface="Barlow Semi-Bold"/>
              </a:rPr>
              <a:t>, </a:t>
            </a:r>
            <a:r>
              <a:rPr lang="en-US" sz="2066" dirty="0" err="1">
                <a:solidFill>
                  <a:schemeClr val="tx2">
                    <a:lumMod val="75000"/>
                  </a:schemeClr>
                </a:solidFill>
                <a:latin typeface="Aptos" panose="020B0004020202020204" pitchFamily="34" charset="0"/>
                <a:ea typeface="Barlow Semi-Bold"/>
                <a:cs typeface="Barlow Semi-Bold"/>
                <a:sym typeface="Barlow Semi-Bold"/>
              </a:rPr>
              <a:t>Novieta</a:t>
            </a:r>
            <a:r>
              <a:rPr lang="en-US" sz="2066" dirty="0">
                <a:solidFill>
                  <a:schemeClr val="tx2">
                    <a:lumMod val="75000"/>
                  </a:schemeClr>
                </a:solidFill>
                <a:latin typeface="Aptos" panose="020B0004020202020204" pitchFamily="34" charset="0"/>
                <a:ea typeface="Barlow Semi-Bold"/>
                <a:cs typeface="Barlow Semi-Bold"/>
                <a:sym typeface="Barlow Semi-Bold"/>
              </a:rPr>
              <a:t> Sari, Nicholas Allen, </a:t>
            </a:r>
            <a:r>
              <a:rPr lang="en-US" sz="2066" dirty="0" err="1">
                <a:solidFill>
                  <a:schemeClr val="tx2">
                    <a:lumMod val="75000"/>
                  </a:schemeClr>
                </a:solidFill>
                <a:latin typeface="Aptos" panose="020B0004020202020204" pitchFamily="34" charset="0"/>
                <a:ea typeface="Barlow Semi-Bold"/>
                <a:cs typeface="Barlow Semi-Bold"/>
                <a:sym typeface="Barlow Semi-Bold"/>
              </a:rPr>
              <a:t>Yeongeun</a:t>
            </a:r>
            <a:r>
              <a:rPr lang="en-US" sz="2066" dirty="0">
                <a:solidFill>
                  <a:schemeClr val="tx2">
                    <a:lumMod val="75000"/>
                  </a:schemeClr>
                </a:solidFill>
                <a:latin typeface="Aptos" panose="020B0004020202020204" pitchFamily="34" charset="0"/>
                <a:ea typeface="Barlow Semi-Bold"/>
                <a:cs typeface="Barlow Semi-Bold"/>
                <a:sym typeface="Barlow Semi-Bold"/>
              </a:rPr>
              <a:t> Jo, Matthew Grainger, </a:t>
            </a:r>
            <a:r>
              <a:rPr lang="en-US" sz="2066" dirty="0" err="1">
                <a:solidFill>
                  <a:schemeClr val="tx2">
                    <a:lumMod val="75000"/>
                  </a:schemeClr>
                </a:solidFill>
                <a:latin typeface="Aptos" panose="020B0004020202020204" pitchFamily="34" charset="0"/>
                <a:ea typeface="Barlow Semi-Bold"/>
                <a:cs typeface="Barlow Semi-Bold"/>
                <a:sym typeface="Barlow Semi-Bold"/>
              </a:rPr>
              <a:t>Yit</a:t>
            </a:r>
            <a:r>
              <a:rPr lang="en-US" sz="2066" dirty="0">
                <a:solidFill>
                  <a:schemeClr val="tx2">
                    <a:lumMod val="75000"/>
                  </a:schemeClr>
                </a:solidFill>
                <a:latin typeface="Aptos" panose="020B0004020202020204" pitchFamily="34" charset="0"/>
                <a:ea typeface="Barlow Semi-Bold"/>
                <a:cs typeface="Barlow Semi-Bold"/>
                <a:sym typeface="Barlow Semi-Bold"/>
              </a:rPr>
              <a:t> </a:t>
            </a:r>
            <a:r>
              <a:rPr lang="en-US" sz="2066" dirty="0" err="1">
                <a:solidFill>
                  <a:schemeClr val="tx2">
                    <a:lumMod val="75000"/>
                  </a:schemeClr>
                </a:solidFill>
                <a:latin typeface="Aptos" panose="020B0004020202020204" pitchFamily="34" charset="0"/>
                <a:ea typeface="Barlow Semi-Bold"/>
                <a:cs typeface="Barlow Semi-Bold"/>
                <a:sym typeface="Barlow Semi-Bold"/>
              </a:rPr>
              <a:t>Arn</a:t>
            </a:r>
            <a:r>
              <a:rPr lang="en-US" sz="2066" dirty="0">
                <a:solidFill>
                  <a:schemeClr val="tx2">
                    <a:lumMod val="75000"/>
                  </a:schemeClr>
                </a:solidFill>
                <a:latin typeface="Aptos" panose="020B0004020202020204" pitchFamily="34" charset="0"/>
                <a:ea typeface="Barlow Semi-Bold"/>
                <a:cs typeface="Barlow Semi-Bold"/>
                <a:sym typeface="Barlow Semi-Bold"/>
              </a:rPr>
              <a:t> </a:t>
            </a:r>
            <a:r>
              <a:rPr lang="en-US" sz="2066" dirty="0" err="1">
                <a:solidFill>
                  <a:schemeClr val="tx2">
                    <a:lumMod val="75000"/>
                  </a:schemeClr>
                </a:solidFill>
                <a:latin typeface="Aptos" panose="020B0004020202020204" pitchFamily="34" charset="0"/>
                <a:ea typeface="Barlow Semi-Bold"/>
                <a:cs typeface="Barlow Semi-Bold"/>
                <a:sym typeface="Barlow Semi-Bold"/>
              </a:rPr>
              <a:t>Teh</a:t>
            </a:r>
            <a:r>
              <a:rPr lang="en-US" sz="2066" dirty="0">
                <a:solidFill>
                  <a:schemeClr val="tx2">
                    <a:lumMod val="75000"/>
                  </a:schemeClr>
                </a:solidFill>
                <a:latin typeface="Aptos" panose="020B0004020202020204" pitchFamily="34" charset="0"/>
                <a:ea typeface="Barlow Semi-Bold"/>
                <a:cs typeface="Barlow Semi-Bold"/>
                <a:sym typeface="Barlow Semi-Bold"/>
              </a:rPr>
              <a:t>, Marion Pfeifer</a:t>
            </a:r>
          </a:p>
        </p:txBody>
      </p:sp>
      <p:sp>
        <p:nvSpPr>
          <p:cNvPr id="9" name="TextBox 9"/>
          <p:cNvSpPr txBox="1"/>
          <p:nvPr/>
        </p:nvSpPr>
        <p:spPr>
          <a:xfrm>
            <a:off x="1235020" y="7790083"/>
            <a:ext cx="1831118" cy="275653"/>
          </a:xfrm>
          <a:prstGeom prst="rect">
            <a:avLst/>
          </a:prstGeom>
        </p:spPr>
        <p:txBody>
          <a:bodyPr lIns="0" tIns="0" rIns="0" bIns="0" rtlCol="0" anchor="t">
            <a:spAutoFit/>
          </a:bodyPr>
          <a:lstStyle/>
          <a:p>
            <a:pPr algn="l">
              <a:lnSpc>
                <a:spcPts val="2075"/>
              </a:lnSpc>
            </a:pPr>
            <a:r>
              <a:rPr lang="en-US" sz="2075" spc="8" dirty="0">
                <a:solidFill>
                  <a:schemeClr val="tx2">
                    <a:lumMod val="75000"/>
                  </a:schemeClr>
                </a:solidFill>
                <a:latin typeface="Aptos" panose="020B0004020202020204" pitchFamily="34" charset="0"/>
                <a:ea typeface="Barlow"/>
                <a:cs typeface="Barlow"/>
                <a:sym typeface="Barlow"/>
              </a:rPr>
              <a:t>Published in:</a:t>
            </a:r>
          </a:p>
        </p:txBody>
      </p:sp>
      <p:sp>
        <p:nvSpPr>
          <p:cNvPr id="10" name="TextBox 10"/>
          <p:cNvSpPr txBox="1"/>
          <p:nvPr/>
        </p:nvSpPr>
        <p:spPr>
          <a:xfrm>
            <a:off x="2884178" y="7642017"/>
            <a:ext cx="3780122" cy="472662"/>
          </a:xfrm>
          <a:prstGeom prst="rect">
            <a:avLst/>
          </a:prstGeom>
        </p:spPr>
        <p:txBody>
          <a:bodyPr lIns="0" tIns="0" rIns="0" bIns="0" rtlCol="0" anchor="t">
            <a:spAutoFit/>
          </a:bodyPr>
          <a:lstStyle/>
          <a:p>
            <a:pPr algn="l">
              <a:lnSpc>
                <a:spcPts val="3872"/>
              </a:lnSpc>
            </a:pPr>
            <a:r>
              <a:rPr lang="en-US" sz="2766">
                <a:solidFill>
                  <a:schemeClr val="tx2">
                    <a:lumMod val="75000"/>
                  </a:schemeClr>
                </a:solidFill>
                <a:latin typeface="Aptos" panose="020B0004020202020204" pitchFamily="34" charset="0"/>
                <a:ea typeface="Barlow Semi-Bold"/>
                <a:cs typeface="Barlow Semi-Bold"/>
                <a:sym typeface="Barlow Semi-Bold"/>
              </a:rPr>
              <a:t>Environmental Evidence</a:t>
            </a:r>
          </a:p>
        </p:txBody>
      </p:sp>
      <p:sp>
        <p:nvSpPr>
          <p:cNvPr id="11" name="AutoShape 11"/>
          <p:cNvSpPr/>
          <p:nvPr/>
        </p:nvSpPr>
        <p:spPr>
          <a:xfrm>
            <a:off x="6781800" y="7386251"/>
            <a:ext cx="0" cy="1107066"/>
          </a:xfrm>
          <a:prstGeom prst="line">
            <a:avLst/>
          </a:prstGeom>
          <a:ln w="38100" cap="flat">
            <a:solidFill>
              <a:srgbClr val="365B6D"/>
            </a:solidFill>
            <a:prstDash val="solid"/>
            <a:headEnd type="none" w="sm" len="sm"/>
            <a:tailEnd type="none" w="sm" len="sm"/>
          </a:ln>
        </p:spPr>
        <p:txBody>
          <a:bodyPr/>
          <a:lstStyle/>
          <a:p>
            <a:endParaRPr lang="en-US">
              <a:solidFill>
                <a:schemeClr val="tx2">
                  <a:lumMod val="75000"/>
                </a:schemeClr>
              </a:solidFill>
              <a:latin typeface="Aptos"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1245258" y="1386679"/>
            <a:ext cx="16014042" cy="1040413"/>
          </a:xfrm>
          <a:prstGeom prst="rect">
            <a:avLst/>
          </a:prstGeom>
        </p:spPr>
        <p:txBody>
          <a:bodyPr lIns="0" tIns="0" rIns="0" bIns="0" rtlCol="0" anchor="t">
            <a:spAutoFit/>
          </a:bodyPr>
          <a:lstStyle/>
          <a:p>
            <a:pPr algn="l">
              <a:lnSpc>
                <a:spcPts val="7900"/>
              </a:lnSpc>
            </a:pPr>
            <a:r>
              <a:rPr lang="en-US" sz="7900">
                <a:solidFill>
                  <a:schemeClr val="tx2">
                    <a:lumMod val="75000"/>
                  </a:schemeClr>
                </a:solidFill>
                <a:latin typeface="Aptos" panose="020B0004020202020204" pitchFamily="34" charset="0"/>
                <a:ea typeface="Barlow Bold"/>
                <a:cs typeface="Barlow Bold"/>
                <a:sym typeface="Barlow Bold"/>
              </a:rPr>
              <a:t>Outcomes and trade-offs</a:t>
            </a:r>
          </a:p>
        </p:txBody>
      </p:sp>
      <p:grpSp>
        <p:nvGrpSpPr>
          <p:cNvPr id="3" name="Group 3"/>
          <p:cNvGrpSpPr/>
          <p:nvPr/>
        </p:nvGrpSpPr>
        <p:grpSpPr>
          <a:xfrm>
            <a:off x="1028700" y="3517344"/>
            <a:ext cx="16306800" cy="5182677"/>
            <a:chOff x="0" y="0"/>
            <a:chExt cx="5263017" cy="1672708"/>
          </a:xfrm>
        </p:grpSpPr>
        <p:sp>
          <p:nvSpPr>
            <p:cNvPr id="4" name="Freeform 4"/>
            <p:cNvSpPr/>
            <p:nvPr/>
          </p:nvSpPr>
          <p:spPr>
            <a:xfrm>
              <a:off x="0" y="0"/>
              <a:ext cx="5263017" cy="1672708"/>
            </a:xfrm>
            <a:custGeom>
              <a:avLst/>
              <a:gdLst/>
              <a:ahLst/>
              <a:cxnLst/>
              <a:rect l="l" t="t" r="r" b="b"/>
              <a:pathLst>
                <a:path w="5263017" h="1672708">
                  <a:moveTo>
                    <a:pt x="23738" y="0"/>
                  </a:moveTo>
                  <a:lnTo>
                    <a:pt x="5239279" y="0"/>
                  </a:lnTo>
                  <a:cubicBezTo>
                    <a:pt x="5252389" y="0"/>
                    <a:pt x="5263017" y="10628"/>
                    <a:pt x="5263017" y="23738"/>
                  </a:cubicBezTo>
                  <a:lnTo>
                    <a:pt x="5263017" y="1648970"/>
                  </a:lnTo>
                  <a:cubicBezTo>
                    <a:pt x="5263017" y="1662080"/>
                    <a:pt x="5252389" y="1672708"/>
                    <a:pt x="5239279" y="1672708"/>
                  </a:cubicBezTo>
                  <a:lnTo>
                    <a:pt x="23738" y="1672708"/>
                  </a:lnTo>
                  <a:cubicBezTo>
                    <a:pt x="10628" y="1672708"/>
                    <a:pt x="0" y="1662080"/>
                    <a:pt x="0" y="1648970"/>
                  </a:cubicBezTo>
                  <a:lnTo>
                    <a:pt x="0" y="23738"/>
                  </a:lnTo>
                  <a:cubicBezTo>
                    <a:pt x="0" y="10628"/>
                    <a:pt x="10628" y="0"/>
                    <a:pt x="23738" y="0"/>
                  </a:cubicBezTo>
                  <a:close/>
                </a:path>
              </a:pathLst>
            </a:custGeom>
            <a:solidFill>
              <a:srgbClr val="F2F1EC"/>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5" name="TextBox 5"/>
            <p:cNvSpPr txBox="1"/>
            <p:nvPr/>
          </p:nvSpPr>
          <p:spPr>
            <a:xfrm>
              <a:off x="0" y="-47625"/>
              <a:ext cx="5263017" cy="1720333"/>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6" name="TextBox 6"/>
          <p:cNvSpPr txBox="1"/>
          <p:nvPr/>
        </p:nvSpPr>
        <p:spPr>
          <a:xfrm>
            <a:off x="1558032" y="4065302"/>
            <a:ext cx="15388493" cy="3828164"/>
          </a:xfrm>
          <a:prstGeom prst="rect">
            <a:avLst/>
          </a:prstGeom>
        </p:spPr>
        <p:txBody>
          <a:bodyPr lIns="0" tIns="0" rIns="0" bIns="0" rtlCol="0" anchor="t">
            <a:spAutoFit/>
          </a:bodyPr>
          <a:lstStyle/>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 </a:t>
            </a:r>
            <a:r>
              <a:rPr lang="en-US" sz="2000" spc="8" dirty="0">
                <a:solidFill>
                  <a:schemeClr val="tx2">
                    <a:lumMod val="75000"/>
                  </a:schemeClr>
                </a:solidFill>
                <a:latin typeface="Aptos" panose="020B0004020202020204" pitchFamily="34" charset="0"/>
                <a:ea typeface="Barlow"/>
                <a:cs typeface="Barlow"/>
                <a:sym typeface="Barlow"/>
              </a:rPr>
              <a:t>92% of texts addressed trade-offs in outcomes</a:t>
            </a: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Trade-offs were mostly addressed after scenario construction (n=79, 75%) and usually within the text (n=86), using a visual depiction (n=34), workshops (n=23) or mathematical modelling (n=13). </a:t>
            </a: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51 publications addressed spatial variation in trade-offs, generally through spatially explicit mapping. 23 texts addressed trade-offs between stakeholders, generally through qualitative discussion. Only 9 publications addressed trade-offs across time through comparison of different time steps. </a:t>
            </a: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31 adopted a participatory approach when </a:t>
            </a:r>
            <a:r>
              <a:rPr lang="en-GB" sz="2172" spc="8" dirty="0">
                <a:solidFill>
                  <a:schemeClr val="tx2">
                    <a:lumMod val="75000"/>
                  </a:schemeClr>
                </a:solidFill>
                <a:latin typeface="Aptos" panose="020B0004020202020204" pitchFamily="34" charset="0"/>
                <a:ea typeface="Barlow"/>
                <a:cs typeface="Barlow"/>
                <a:sym typeface="Barlow"/>
              </a:rPr>
              <a:t>analysing</a:t>
            </a:r>
            <a:r>
              <a:rPr lang="en-US" sz="2172" spc="8" dirty="0">
                <a:solidFill>
                  <a:schemeClr val="tx2">
                    <a:lumMod val="75000"/>
                  </a:schemeClr>
                </a:solidFill>
                <a:latin typeface="Aptos" panose="020B0004020202020204" pitchFamily="34" charset="0"/>
                <a:ea typeface="Barlow"/>
                <a:cs typeface="Barlow"/>
                <a:sym typeface="Barlow"/>
              </a:rPr>
              <a:t> trade-offs, usually through discussion in workshops.</a:t>
            </a:r>
          </a:p>
        </p:txBody>
      </p:sp>
      <p:sp>
        <p:nvSpPr>
          <p:cNvPr id="7" name="AutoShape 7"/>
          <p:cNvSpPr/>
          <p:nvPr/>
        </p:nvSpPr>
        <p:spPr>
          <a:xfrm>
            <a:off x="1014423" y="9107532"/>
            <a:ext cx="16244877" cy="0"/>
          </a:xfrm>
          <a:prstGeom prst="line">
            <a:avLst/>
          </a:prstGeom>
          <a:ln w="57150" cap="flat">
            <a:solidFill>
              <a:srgbClr val="365B6D"/>
            </a:solidFill>
            <a:prstDash val="solid"/>
            <a:headEnd type="none" w="sm" len="sm"/>
            <a:tailEnd type="none" w="sm" len="sm"/>
          </a:ln>
        </p:spPr>
        <p:txBody>
          <a:bodyPr/>
          <a:lstStyle/>
          <a:p>
            <a:endParaRPr lang="en-US">
              <a:solidFill>
                <a:schemeClr val="tx2">
                  <a:lumMod val="75000"/>
                </a:schemeClr>
              </a:solidFill>
              <a:latin typeface="Aptos" panose="020B0004020202020204" pitchFamily="34" charset="0"/>
            </a:endParaRPr>
          </a:p>
        </p:txBody>
      </p:sp>
      <p:grpSp>
        <p:nvGrpSpPr>
          <p:cNvPr id="8" name="Group 8"/>
          <p:cNvGrpSpPr/>
          <p:nvPr/>
        </p:nvGrpSpPr>
        <p:grpSpPr>
          <a:xfrm>
            <a:off x="13840648" y="609600"/>
            <a:ext cx="3494852" cy="1287458"/>
            <a:chOff x="0" y="0"/>
            <a:chExt cx="4659803" cy="1716611"/>
          </a:xfrm>
        </p:grpSpPr>
        <p:grpSp>
          <p:nvGrpSpPr>
            <p:cNvPr id="9" name="Group 9"/>
            <p:cNvGrpSpPr/>
            <p:nvPr/>
          </p:nvGrpSpPr>
          <p:grpSpPr>
            <a:xfrm>
              <a:off x="0" y="0"/>
              <a:ext cx="4659803" cy="1716611"/>
              <a:chOff x="0" y="0"/>
              <a:chExt cx="1010276" cy="372173"/>
            </a:xfrm>
          </p:grpSpPr>
          <p:sp>
            <p:nvSpPr>
              <p:cNvPr id="10" name="Freeform 10"/>
              <p:cNvSpPr/>
              <p:nvPr/>
            </p:nvSpPr>
            <p:spPr>
              <a:xfrm>
                <a:off x="0" y="0"/>
                <a:ext cx="1010276" cy="372173"/>
              </a:xfrm>
              <a:custGeom>
                <a:avLst/>
                <a:gdLst/>
                <a:ahLst/>
                <a:cxnLst/>
                <a:rect l="l" t="t" r="r" b="b"/>
                <a:pathLst>
                  <a:path w="1010276" h="372173">
                    <a:moveTo>
                      <a:pt x="110762" y="0"/>
                    </a:moveTo>
                    <a:lnTo>
                      <a:pt x="899515" y="0"/>
                    </a:lnTo>
                    <a:cubicBezTo>
                      <a:pt x="928890" y="0"/>
                      <a:pt x="957063" y="11670"/>
                      <a:pt x="977835" y="32441"/>
                    </a:cubicBezTo>
                    <a:cubicBezTo>
                      <a:pt x="998607" y="53213"/>
                      <a:pt x="1010276" y="81386"/>
                      <a:pt x="1010276" y="110762"/>
                    </a:cubicBezTo>
                    <a:lnTo>
                      <a:pt x="1010276" y="261411"/>
                    </a:lnTo>
                    <a:cubicBezTo>
                      <a:pt x="1010276" y="290787"/>
                      <a:pt x="998607" y="318959"/>
                      <a:pt x="977835" y="339731"/>
                    </a:cubicBezTo>
                    <a:cubicBezTo>
                      <a:pt x="957063" y="360503"/>
                      <a:pt x="928890" y="372173"/>
                      <a:pt x="899515" y="372173"/>
                    </a:cubicBezTo>
                    <a:lnTo>
                      <a:pt x="110762" y="372173"/>
                    </a:lnTo>
                    <a:cubicBezTo>
                      <a:pt x="81386" y="372173"/>
                      <a:pt x="53213" y="360503"/>
                      <a:pt x="32441" y="339731"/>
                    </a:cubicBezTo>
                    <a:cubicBezTo>
                      <a:pt x="11670" y="318959"/>
                      <a:pt x="0" y="290787"/>
                      <a:pt x="0" y="261411"/>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11" name="TextBox 11"/>
              <p:cNvSpPr txBox="1"/>
              <p:nvPr/>
            </p:nvSpPr>
            <p:spPr>
              <a:xfrm>
                <a:off x="0" y="-47625"/>
                <a:ext cx="1010276" cy="419798"/>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12" name="TextBox 12"/>
            <p:cNvSpPr txBox="1"/>
            <p:nvPr/>
          </p:nvSpPr>
          <p:spPr>
            <a:xfrm>
              <a:off x="521486" y="390311"/>
              <a:ext cx="3524489" cy="932814"/>
            </a:xfrm>
            <a:prstGeom prst="rect">
              <a:avLst/>
            </a:prstGeom>
          </p:spPr>
          <p:txBody>
            <a:bodyPr lIns="0" tIns="0" rIns="0" bIns="0" rtlCol="0" anchor="t">
              <a:spAutoFit/>
            </a:bodyPr>
            <a:lstStyle/>
            <a:p>
              <a:pPr algn="ctr">
                <a:lnSpc>
                  <a:spcPts val="2699"/>
                </a:lnSpc>
              </a:pPr>
              <a:r>
                <a:rPr lang="en-US" sz="2699" spc="10">
                  <a:solidFill>
                    <a:schemeClr val="tx2">
                      <a:lumMod val="75000"/>
                    </a:schemeClr>
                  </a:solidFill>
                  <a:latin typeface="Aptos" panose="020B0004020202020204" pitchFamily="34" charset="0"/>
                  <a:ea typeface="Barlow"/>
                  <a:cs typeface="Barlow"/>
                  <a:sym typeface="Barlow"/>
                </a:rPr>
                <a:t>Review findings - RQ3 &amp; 4</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13" name="Group 3">
            <a:extLst>
              <a:ext uri="{FF2B5EF4-FFF2-40B4-BE49-F238E27FC236}">
                <a16:creationId xmlns:a16="http://schemas.microsoft.com/office/drawing/2014/main" id="{509065FE-6E60-8A60-135F-1B518C5AED04}"/>
              </a:ext>
            </a:extLst>
          </p:cNvPr>
          <p:cNvGrpSpPr/>
          <p:nvPr/>
        </p:nvGrpSpPr>
        <p:grpSpPr>
          <a:xfrm>
            <a:off x="1098879" y="2444590"/>
            <a:ext cx="16306800" cy="3308510"/>
            <a:chOff x="0" y="0"/>
            <a:chExt cx="5263017" cy="1672708"/>
          </a:xfrm>
        </p:grpSpPr>
        <p:sp>
          <p:nvSpPr>
            <p:cNvPr id="14" name="Freeform 4">
              <a:extLst>
                <a:ext uri="{FF2B5EF4-FFF2-40B4-BE49-F238E27FC236}">
                  <a16:creationId xmlns:a16="http://schemas.microsoft.com/office/drawing/2014/main" id="{F432D042-E11B-FA36-81C0-3F7008CEFDC1}"/>
                </a:ext>
              </a:extLst>
            </p:cNvPr>
            <p:cNvSpPr/>
            <p:nvPr/>
          </p:nvSpPr>
          <p:spPr>
            <a:xfrm>
              <a:off x="0" y="0"/>
              <a:ext cx="5263017" cy="1672708"/>
            </a:xfrm>
            <a:custGeom>
              <a:avLst/>
              <a:gdLst/>
              <a:ahLst/>
              <a:cxnLst/>
              <a:rect l="l" t="t" r="r" b="b"/>
              <a:pathLst>
                <a:path w="5263017" h="1672708">
                  <a:moveTo>
                    <a:pt x="23738" y="0"/>
                  </a:moveTo>
                  <a:lnTo>
                    <a:pt x="5239279" y="0"/>
                  </a:lnTo>
                  <a:cubicBezTo>
                    <a:pt x="5252389" y="0"/>
                    <a:pt x="5263017" y="10628"/>
                    <a:pt x="5263017" y="23738"/>
                  </a:cubicBezTo>
                  <a:lnTo>
                    <a:pt x="5263017" y="1648970"/>
                  </a:lnTo>
                  <a:cubicBezTo>
                    <a:pt x="5263017" y="1662080"/>
                    <a:pt x="5252389" y="1672708"/>
                    <a:pt x="5239279" y="1672708"/>
                  </a:cubicBezTo>
                  <a:lnTo>
                    <a:pt x="23738" y="1672708"/>
                  </a:lnTo>
                  <a:cubicBezTo>
                    <a:pt x="10628" y="1672708"/>
                    <a:pt x="0" y="1662080"/>
                    <a:pt x="0" y="1648970"/>
                  </a:cubicBezTo>
                  <a:lnTo>
                    <a:pt x="0" y="23738"/>
                  </a:lnTo>
                  <a:cubicBezTo>
                    <a:pt x="0" y="10628"/>
                    <a:pt x="10628" y="0"/>
                    <a:pt x="23738" y="0"/>
                  </a:cubicBezTo>
                  <a:close/>
                </a:path>
              </a:pathLst>
            </a:custGeom>
            <a:solidFill>
              <a:srgbClr val="F2F1EC"/>
            </a:solidFill>
            <a:ln w="57150" cap="rnd">
              <a:solidFill>
                <a:srgbClr val="1C1C1C"/>
              </a:solidFill>
              <a:prstDash val="solid"/>
              <a:round/>
            </a:ln>
          </p:spPr>
          <p:txBody>
            <a:bodyPr/>
            <a:lstStyle/>
            <a:p>
              <a:endParaRPr lang="en-US">
                <a:solidFill>
                  <a:schemeClr val="tx2">
                    <a:lumMod val="75000"/>
                  </a:schemeClr>
                </a:solidFill>
              </a:endParaRPr>
            </a:p>
          </p:txBody>
        </p:sp>
        <p:sp>
          <p:nvSpPr>
            <p:cNvPr id="15" name="TextBox 5">
              <a:extLst>
                <a:ext uri="{FF2B5EF4-FFF2-40B4-BE49-F238E27FC236}">
                  <a16:creationId xmlns:a16="http://schemas.microsoft.com/office/drawing/2014/main" id="{62E33051-EC64-9032-0237-07595552D7AC}"/>
                </a:ext>
              </a:extLst>
            </p:cNvPr>
            <p:cNvSpPr txBox="1"/>
            <p:nvPr/>
          </p:nvSpPr>
          <p:spPr>
            <a:xfrm>
              <a:off x="0" y="-47625"/>
              <a:ext cx="5263017" cy="1720333"/>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endParaRPr>
            </a:p>
          </p:txBody>
        </p:sp>
      </p:grpSp>
      <p:sp>
        <p:nvSpPr>
          <p:cNvPr id="2" name="TextBox 2"/>
          <p:cNvSpPr txBox="1"/>
          <p:nvPr/>
        </p:nvSpPr>
        <p:spPr>
          <a:xfrm>
            <a:off x="1245258" y="1386679"/>
            <a:ext cx="16014042" cy="1057911"/>
          </a:xfrm>
          <a:prstGeom prst="rect">
            <a:avLst/>
          </a:prstGeom>
        </p:spPr>
        <p:txBody>
          <a:bodyPr lIns="0" tIns="0" rIns="0" bIns="0" rtlCol="0" anchor="t">
            <a:spAutoFit/>
          </a:bodyPr>
          <a:lstStyle/>
          <a:p>
            <a:pPr algn="l">
              <a:lnSpc>
                <a:spcPts val="7900"/>
              </a:lnSpc>
            </a:pPr>
            <a:r>
              <a:rPr lang="en-US" sz="7900">
                <a:solidFill>
                  <a:schemeClr val="tx2">
                    <a:lumMod val="75000"/>
                  </a:schemeClr>
                </a:solidFill>
                <a:latin typeface="Aptos" panose="020B0004020202020204" pitchFamily="34" charset="0"/>
                <a:ea typeface="Barlow Bold"/>
                <a:cs typeface="Barlow Bold"/>
                <a:sym typeface="Barlow Bold"/>
              </a:rPr>
              <a:t>Role of participants</a:t>
            </a:r>
          </a:p>
        </p:txBody>
      </p:sp>
      <p:sp>
        <p:nvSpPr>
          <p:cNvPr id="6" name="TextBox 6"/>
          <p:cNvSpPr txBox="1"/>
          <p:nvPr/>
        </p:nvSpPr>
        <p:spPr>
          <a:xfrm>
            <a:off x="1245258" y="2703341"/>
            <a:ext cx="15943863" cy="2674002"/>
          </a:xfrm>
          <a:prstGeom prst="rect">
            <a:avLst/>
          </a:prstGeom>
        </p:spPr>
        <p:txBody>
          <a:bodyPr wrap="square" lIns="0" tIns="0" rIns="0" bIns="0" rtlCol="0" anchor="t">
            <a:spAutoFit/>
          </a:bodyPr>
          <a:lstStyle/>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Members of the local community and conservation groups/non-governmental </a:t>
            </a:r>
            <a:r>
              <a:rPr lang="en-US" sz="2172" spc="8" dirty="0" err="1">
                <a:solidFill>
                  <a:schemeClr val="tx2">
                    <a:lumMod val="75000"/>
                  </a:schemeClr>
                </a:solidFill>
                <a:latin typeface="Aptos" panose="020B0004020202020204" pitchFamily="34" charset="0"/>
                <a:ea typeface="Barlow"/>
                <a:cs typeface="Barlow"/>
                <a:sym typeface="Barlow"/>
              </a:rPr>
              <a:t>organisations</a:t>
            </a:r>
            <a:r>
              <a:rPr lang="en-US" sz="2172" spc="8" dirty="0">
                <a:solidFill>
                  <a:schemeClr val="tx2">
                    <a:lumMod val="75000"/>
                  </a:schemeClr>
                </a:solidFill>
                <a:latin typeface="Aptos" panose="020B0004020202020204" pitchFamily="34" charset="0"/>
                <a:ea typeface="Barlow"/>
                <a:cs typeface="Barlow"/>
                <a:sym typeface="Barlow"/>
              </a:rPr>
              <a:t>, co-management groups were the most included stakeholder groups.</a:t>
            </a: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On average, stakeholders participated in 2 stages. </a:t>
            </a: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18 studies had 4 of more stages of participation in the scenario process, these studies tended to have specified, regular, and structured communication and participation channels such as through workshops, meetings, steering groups or working sessions. </a:t>
            </a:r>
          </a:p>
        </p:txBody>
      </p:sp>
      <p:grpSp>
        <p:nvGrpSpPr>
          <p:cNvPr id="7" name="Group 7"/>
          <p:cNvGrpSpPr/>
          <p:nvPr/>
        </p:nvGrpSpPr>
        <p:grpSpPr>
          <a:xfrm>
            <a:off x="13840648" y="609600"/>
            <a:ext cx="3494852" cy="1287458"/>
            <a:chOff x="0" y="0"/>
            <a:chExt cx="4659803" cy="1716611"/>
          </a:xfrm>
        </p:grpSpPr>
        <p:grpSp>
          <p:nvGrpSpPr>
            <p:cNvPr id="8" name="Group 8"/>
            <p:cNvGrpSpPr/>
            <p:nvPr/>
          </p:nvGrpSpPr>
          <p:grpSpPr>
            <a:xfrm>
              <a:off x="0" y="0"/>
              <a:ext cx="4659803" cy="1716611"/>
              <a:chOff x="0" y="0"/>
              <a:chExt cx="1010276" cy="372173"/>
            </a:xfrm>
          </p:grpSpPr>
          <p:sp>
            <p:nvSpPr>
              <p:cNvPr id="9" name="Freeform 9"/>
              <p:cNvSpPr/>
              <p:nvPr/>
            </p:nvSpPr>
            <p:spPr>
              <a:xfrm>
                <a:off x="0" y="0"/>
                <a:ext cx="1010276" cy="372173"/>
              </a:xfrm>
              <a:custGeom>
                <a:avLst/>
                <a:gdLst/>
                <a:ahLst/>
                <a:cxnLst/>
                <a:rect l="l" t="t" r="r" b="b"/>
                <a:pathLst>
                  <a:path w="1010276" h="372173">
                    <a:moveTo>
                      <a:pt x="110762" y="0"/>
                    </a:moveTo>
                    <a:lnTo>
                      <a:pt x="899515" y="0"/>
                    </a:lnTo>
                    <a:cubicBezTo>
                      <a:pt x="928890" y="0"/>
                      <a:pt x="957063" y="11670"/>
                      <a:pt x="977835" y="32441"/>
                    </a:cubicBezTo>
                    <a:cubicBezTo>
                      <a:pt x="998607" y="53213"/>
                      <a:pt x="1010276" y="81386"/>
                      <a:pt x="1010276" y="110762"/>
                    </a:cubicBezTo>
                    <a:lnTo>
                      <a:pt x="1010276" y="261411"/>
                    </a:lnTo>
                    <a:cubicBezTo>
                      <a:pt x="1010276" y="290787"/>
                      <a:pt x="998607" y="318959"/>
                      <a:pt x="977835" y="339731"/>
                    </a:cubicBezTo>
                    <a:cubicBezTo>
                      <a:pt x="957063" y="360503"/>
                      <a:pt x="928890" y="372173"/>
                      <a:pt x="899515" y="372173"/>
                    </a:cubicBezTo>
                    <a:lnTo>
                      <a:pt x="110762" y="372173"/>
                    </a:lnTo>
                    <a:cubicBezTo>
                      <a:pt x="81386" y="372173"/>
                      <a:pt x="53213" y="360503"/>
                      <a:pt x="32441" y="339731"/>
                    </a:cubicBezTo>
                    <a:cubicBezTo>
                      <a:pt x="11670" y="318959"/>
                      <a:pt x="0" y="290787"/>
                      <a:pt x="0" y="261411"/>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10" name="TextBox 10"/>
              <p:cNvSpPr txBox="1"/>
              <p:nvPr/>
            </p:nvSpPr>
            <p:spPr>
              <a:xfrm>
                <a:off x="0" y="-47625"/>
                <a:ext cx="1010276" cy="419798"/>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11" name="TextBox 11"/>
            <p:cNvSpPr txBox="1"/>
            <p:nvPr/>
          </p:nvSpPr>
          <p:spPr>
            <a:xfrm>
              <a:off x="521486" y="390311"/>
              <a:ext cx="3524489" cy="932814"/>
            </a:xfrm>
            <a:prstGeom prst="rect">
              <a:avLst/>
            </a:prstGeom>
          </p:spPr>
          <p:txBody>
            <a:bodyPr lIns="0" tIns="0" rIns="0" bIns="0" rtlCol="0" anchor="t">
              <a:spAutoFit/>
            </a:bodyPr>
            <a:lstStyle/>
            <a:p>
              <a:pPr algn="ctr">
                <a:lnSpc>
                  <a:spcPts val="2699"/>
                </a:lnSpc>
              </a:pPr>
              <a:r>
                <a:rPr lang="en-US" sz="2699" spc="10">
                  <a:solidFill>
                    <a:schemeClr val="tx2">
                      <a:lumMod val="75000"/>
                    </a:schemeClr>
                  </a:solidFill>
                  <a:latin typeface="Aptos" panose="020B0004020202020204" pitchFamily="34" charset="0"/>
                  <a:ea typeface="Barlow"/>
                  <a:cs typeface="Barlow"/>
                  <a:sym typeface="Barlow"/>
                </a:rPr>
                <a:t>Review findings - RQ5</a:t>
              </a:r>
            </a:p>
          </p:txBody>
        </p:sp>
      </p:grpSp>
      <p:sp>
        <p:nvSpPr>
          <p:cNvPr id="12" name="Freeform 12"/>
          <p:cNvSpPr/>
          <p:nvPr/>
        </p:nvSpPr>
        <p:spPr>
          <a:xfrm>
            <a:off x="1098879" y="5943090"/>
            <a:ext cx="16306800" cy="3899059"/>
          </a:xfrm>
          <a:custGeom>
            <a:avLst/>
            <a:gdLst/>
            <a:ahLst/>
            <a:cxnLst/>
            <a:rect l="l" t="t" r="r" b="b"/>
            <a:pathLst>
              <a:path w="15430858" h="3306612">
                <a:moveTo>
                  <a:pt x="0" y="0"/>
                </a:moveTo>
                <a:lnTo>
                  <a:pt x="15430858" y="0"/>
                </a:lnTo>
                <a:lnTo>
                  <a:pt x="15430858" y="3306613"/>
                </a:lnTo>
                <a:lnTo>
                  <a:pt x="0" y="3306613"/>
                </a:lnTo>
                <a:lnTo>
                  <a:pt x="0" y="0"/>
                </a:lnTo>
                <a:close/>
              </a:path>
            </a:pathLst>
          </a:custGeom>
          <a:blipFill>
            <a:blip r:embed="rId3"/>
            <a:stretch>
              <a:fillRect/>
            </a:stretch>
          </a:blipFill>
        </p:spPr>
        <p:txBody>
          <a:bodyPr/>
          <a:lstStyle/>
          <a:p>
            <a:endParaRPr lang="en-US">
              <a:solidFill>
                <a:schemeClr val="tx2">
                  <a:lumMod val="75000"/>
                </a:schemeClr>
              </a:solidFill>
              <a:latin typeface="Aptos" panose="020B00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1006575" y="1827075"/>
            <a:ext cx="16695847" cy="1057911"/>
          </a:xfrm>
          <a:prstGeom prst="rect">
            <a:avLst/>
          </a:prstGeom>
        </p:spPr>
        <p:txBody>
          <a:bodyPr lIns="0" tIns="0" rIns="0" bIns="0" rtlCol="0" anchor="t">
            <a:spAutoFit/>
          </a:bodyPr>
          <a:lstStyle/>
          <a:p>
            <a:pPr algn="l">
              <a:lnSpc>
                <a:spcPts val="7900"/>
              </a:lnSpc>
            </a:pPr>
            <a:r>
              <a:rPr lang="en-US" sz="7900">
                <a:solidFill>
                  <a:schemeClr val="tx2">
                    <a:lumMod val="75000"/>
                  </a:schemeClr>
                </a:solidFill>
                <a:latin typeface="Aptos" panose="020B0004020202020204" pitchFamily="34" charset="0"/>
                <a:ea typeface="Barlow Bold"/>
                <a:cs typeface="Barlow Bold"/>
                <a:sym typeface="Barlow Bold"/>
              </a:rPr>
              <a:t>Implications for policy/management</a:t>
            </a:r>
          </a:p>
        </p:txBody>
      </p:sp>
      <p:grpSp>
        <p:nvGrpSpPr>
          <p:cNvPr id="3" name="Group 3"/>
          <p:cNvGrpSpPr/>
          <p:nvPr/>
        </p:nvGrpSpPr>
        <p:grpSpPr>
          <a:xfrm>
            <a:off x="773952" y="3104151"/>
            <a:ext cx="16695847" cy="6039760"/>
            <a:chOff x="0" y="0"/>
            <a:chExt cx="5481676" cy="1978745"/>
          </a:xfrm>
        </p:grpSpPr>
        <p:sp>
          <p:nvSpPr>
            <p:cNvPr id="4" name="Freeform 4"/>
            <p:cNvSpPr/>
            <p:nvPr/>
          </p:nvSpPr>
          <p:spPr>
            <a:xfrm>
              <a:off x="0" y="0"/>
              <a:ext cx="5481676" cy="1978745"/>
            </a:xfrm>
            <a:custGeom>
              <a:avLst/>
              <a:gdLst/>
              <a:ahLst/>
              <a:cxnLst/>
              <a:rect l="l" t="t" r="r" b="b"/>
              <a:pathLst>
                <a:path w="5481676" h="1978745">
                  <a:moveTo>
                    <a:pt x="23135" y="0"/>
                  </a:moveTo>
                  <a:lnTo>
                    <a:pt x="5458540" y="0"/>
                  </a:lnTo>
                  <a:cubicBezTo>
                    <a:pt x="5464677" y="0"/>
                    <a:pt x="5470561" y="2437"/>
                    <a:pt x="5474900" y="6776"/>
                  </a:cubicBezTo>
                  <a:cubicBezTo>
                    <a:pt x="5479238" y="11115"/>
                    <a:pt x="5481676" y="16999"/>
                    <a:pt x="5481676" y="23135"/>
                  </a:cubicBezTo>
                  <a:lnTo>
                    <a:pt x="5481676" y="1955610"/>
                  </a:lnTo>
                  <a:cubicBezTo>
                    <a:pt x="5481676" y="1961746"/>
                    <a:pt x="5479238" y="1967630"/>
                    <a:pt x="5474900" y="1971969"/>
                  </a:cubicBezTo>
                  <a:cubicBezTo>
                    <a:pt x="5470561" y="1976307"/>
                    <a:pt x="5464677" y="1978745"/>
                    <a:pt x="5458540" y="1978745"/>
                  </a:cubicBezTo>
                  <a:lnTo>
                    <a:pt x="23135" y="1978745"/>
                  </a:lnTo>
                  <a:cubicBezTo>
                    <a:pt x="16999" y="1978745"/>
                    <a:pt x="11115" y="1976307"/>
                    <a:pt x="6776" y="1971969"/>
                  </a:cubicBezTo>
                  <a:cubicBezTo>
                    <a:pt x="2437" y="1967630"/>
                    <a:pt x="0" y="1961746"/>
                    <a:pt x="0" y="1955610"/>
                  </a:cubicBezTo>
                  <a:lnTo>
                    <a:pt x="0" y="23135"/>
                  </a:lnTo>
                  <a:cubicBezTo>
                    <a:pt x="0" y="16999"/>
                    <a:pt x="2437" y="11115"/>
                    <a:pt x="6776" y="6776"/>
                  </a:cubicBezTo>
                  <a:cubicBezTo>
                    <a:pt x="11115" y="2437"/>
                    <a:pt x="16999" y="0"/>
                    <a:pt x="23135" y="0"/>
                  </a:cubicBezTo>
                  <a:close/>
                </a:path>
              </a:pathLst>
            </a:custGeom>
            <a:solidFill>
              <a:srgbClr val="F2F1EC"/>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5" name="TextBox 5"/>
            <p:cNvSpPr txBox="1"/>
            <p:nvPr/>
          </p:nvSpPr>
          <p:spPr>
            <a:xfrm>
              <a:off x="0" y="-47625"/>
              <a:ext cx="5481676" cy="2026370"/>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6" name="TextBox 6"/>
          <p:cNvSpPr txBox="1"/>
          <p:nvPr/>
        </p:nvSpPr>
        <p:spPr>
          <a:xfrm>
            <a:off x="1006576" y="3370671"/>
            <a:ext cx="15868554" cy="5543249"/>
          </a:xfrm>
          <a:prstGeom prst="rect">
            <a:avLst/>
          </a:prstGeom>
        </p:spPr>
        <p:txBody>
          <a:bodyPr wrap="square" lIns="0" tIns="0" rIns="0" bIns="0" rtlCol="0" anchor="t">
            <a:spAutoFit/>
          </a:bodyPr>
          <a:lstStyle/>
          <a:p>
            <a:pPr marL="474979" lvl="1" indent="-237490" algn="l">
              <a:lnSpc>
                <a:spcPts val="3079"/>
              </a:lnSpc>
              <a:buFont typeface="Arial"/>
              <a:buChar char="•"/>
            </a:pPr>
            <a:r>
              <a:rPr lang="en-US" sz="2170" spc="8" dirty="0">
                <a:solidFill>
                  <a:schemeClr val="tx2">
                    <a:lumMod val="75000"/>
                  </a:schemeClr>
                </a:solidFill>
                <a:latin typeface="Aptos" panose="020B0004020202020204" pitchFamily="34" charset="0"/>
                <a:ea typeface="Barlow"/>
                <a:cs typeface="Barlow"/>
                <a:sym typeface="Barlow"/>
              </a:rPr>
              <a:t> The flexibility of using participatory scenarios for restoration planning: geographies, environments, multi-disciplinarily, mixed-methodologies. </a:t>
            </a:r>
          </a:p>
          <a:p>
            <a:pPr algn="l">
              <a:lnSpc>
                <a:spcPts val="3079"/>
              </a:lnSpc>
            </a:pPr>
            <a:endParaRPr lang="en-US" sz="2170" spc="8" dirty="0">
              <a:solidFill>
                <a:schemeClr val="tx2">
                  <a:lumMod val="75000"/>
                </a:schemeClr>
              </a:solidFill>
              <a:latin typeface="Aptos" panose="020B0004020202020204" pitchFamily="34" charset="0"/>
              <a:ea typeface="Barlow"/>
              <a:cs typeface="Barlow"/>
              <a:sym typeface="Barlow"/>
            </a:endParaRPr>
          </a:p>
          <a:p>
            <a:pPr marL="474979" lvl="1" indent="-237490" algn="l">
              <a:lnSpc>
                <a:spcPts val="3079"/>
              </a:lnSpc>
              <a:buFont typeface="Arial"/>
              <a:buChar char="•"/>
            </a:pPr>
            <a:r>
              <a:rPr lang="en-US" sz="2170" spc="8" dirty="0">
                <a:solidFill>
                  <a:schemeClr val="tx2">
                    <a:lumMod val="75000"/>
                  </a:schemeClr>
                </a:solidFill>
                <a:latin typeface="Aptos" panose="020B0004020202020204" pitchFamily="34" charset="0"/>
                <a:ea typeface="Barlow"/>
                <a:cs typeface="Barlow"/>
                <a:sym typeface="Barlow"/>
              </a:rPr>
              <a:t>Participatory scenarios allow for the integration of different knowledge and method types, alongside facilitating the use of qualitative or semi-quantitative data when this is more appropriate or quantitative data is not widely available.</a:t>
            </a:r>
          </a:p>
          <a:p>
            <a:pPr algn="l">
              <a:lnSpc>
                <a:spcPts val="3079"/>
              </a:lnSpc>
            </a:pPr>
            <a:endParaRPr lang="en-US" sz="2170" spc="8" dirty="0">
              <a:solidFill>
                <a:schemeClr val="tx2">
                  <a:lumMod val="75000"/>
                </a:schemeClr>
              </a:solidFill>
              <a:latin typeface="Aptos" panose="020B0004020202020204" pitchFamily="34" charset="0"/>
              <a:ea typeface="Barlow"/>
              <a:cs typeface="Barlow"/>
              <a:sym typeface="Barlow"/>
            </a:endParaRPr>
          </a:p>
          <a:p>
            <a:pPr marL="474979" lvl="1" indent="-237490" algn="l">
              <a:lnSpc>
                <a:spcPts val="3079"/>
              </a:lnSpc>
              <a:buFont typeface="Arial"/>
              <a:buChar char="•"/>
            </a:pPr>
            <a:r>
              <a:rPr lang="en-US" sz="2170" spc="8" dirty="0">
                <a:solidFill>
                  <a:schemeClr val="tx2">
                    <a:lumMod val="75000"/>
                  </a:schemeClr>
                </a:solidFill>
                <a:latin typeface="Aptos" panose="020B0004020202020204" pitchFamily="34" charset="0"/>
                <a:ea typeface="Barlow"/>
                <a:cs typeface="Barlow"/>
                <a:sym typeface="Barlow"/>
              </a:rPr>
              <a:t>Scenarios are a good method for evaluating trade-offs across different methods such as workshops, mapping, or mathematical modelling. </a:t>
            </a:r>
          </a:p>
          <a:p>
            <a:pPr algn="l">
              <a:lnSpc>
                <a:spcPts val="3079"/>
              </a:lnSpc>
            </a:pPr>
            <a:endParaRPr lang="en-US" sz="2170" spc="8" dirty="0">
              <a:solidFill>
                <a:schemeClr val="tx2">
                  <a:lumMod val="75000"/>
                </a:schemeClr>
              </a:solidFill>
              <a:latin typeface="Aptos" panose="020B0004020202020204" pitchFamily="34" charset="0"/>
              <a:ea typeface="Barlow"/>
              <a:cs typeface="Barlow"/>
              <a:sym typeface="Barlow"/>
            </a:endParaRPr>
          </a:p>
          <a:p>
            <a:pPr marL="474979" lvl="1" indent="-237490" algn="l">
              <a:lnSpc>
                <a:spcPts val="3079"/>
              </a:lnSpc>
              <a:buFont typeface="Arial"/>
              <a:buChar char="•"/>
            </a:pPr>
            <a:r>
              <a:rPr lang="en-US" sz="2170" spc="8" dirty="0">
                <a:solidFill>
                  <a:schemeClr val="tx2">
                    <a:lumMod val="75000"/>
                  </a:schemeClr>
                </a:solidFill>
                <a:latin typeface="Aptos" panose="020B0004020202020204" pitchFamily="34" charset="0"/>
                <a:ea typeface="Barlow"/>
                <a:cs typeface="Barlow"/>
                <a:sym typeface="Barlow"/>
              </a:rPr>
              <a:t>Decision-makers can push for greater levels of participation from the offset of restoration projects, particularly in the stages before and after scenario creation</a:t>
            </a:r>
          </a:p>
          <a:p>
            <a:pPr algn="l">
              <a:lnSpc>
                <a:spcPts val="3079"/>
              </a:lnSpc>
            </a:pPr>
            <a:endParaRPr lang="en-US" sz="2170" spc="8" dirty="0">
              <a:solidFill>
                <a:schemeClr val="tx2">
                  <a:lumMod val="75000"/>
                </a:schemeClr>
              </a:solidFill>
              <a:latin typeface="Aptos" panose="020B0004020202020204" pitchFamily="34" charset="0"/>
              <a:ea typeface="Barlow"/>
              <a:cs typeface="Barlow"/>
              <a:sym typeface="Barlow"/>
            </a:endParaRPr>
          </a:p>
          <a:p>
            <a:pPr marL="474979" lvl="1" indent="-237490" algn="l">
              <a:lnSpc>
                <a:spcPts val="3079"/>
              </a:lnSpc>
              <a:buFont typeface="Arial"/>
              <a:buChar char="•"/>
            </a:pPr>
            <a:r>
              <a:rPr lang="en-US" sz="2170" spc="8" dirty="0">
                <a:solidFill>
                  <a:schemeClr val="tx2">
                    <a:lumMod val="75000"/>
                  </a:schemeClr>
                </a:solidFill>
                <a:latin typeface="Aptos" panose="020B0004020202020204" pitchFamily="34" charset="0"/>
                <a:ea typeface="Barlow"/>
                <a:cs typeface="Barlow"/>
                <a:sym typeface="Barlow"/>
              </a:rPr>
              <a:t>Systematic methods for participant selection e.g. stakeholder analysis, to ensure the whole range of perspectives and interests are represented</a:t>
            </a:r>
          </a:p>
        </p:txBody>
      </p:sp>
      <p:sp>
        <p:nvSpPr>
          <p:cNvPr id="7" name="AutoShape 7"/>
          <p:cNvSpPr/>
          <p:nvPr/>
        </p:nvSpPr>
        <p:spPr>
          <a:xfrm flipV="1">
            <a:off x="1848519" y="9391649"/>
            <a:ext cx="15112779" cy="122282"/>
          </a:xfrm>
          <a:prstGeom prst="line">
            <a:avLst/>
          </a:prstGeom>
          <a:ln w="57150" cap="flat">
            <a:solidFill>
              <a:srgbClr val="365B6D"/>
            </a:solidFill>
            <a:prstDash val="solid"/>
            <a:headEnd type="none" w="sm" len="sm"/>
            <a:tailEnd type="none" w="sm" len="sm"/>
          </a:ln>
        </p:spPr>
        <p:txBody>
          <a:bodyPr/>
          <a:lstStyle/>
          <a:p>
            <a:endParaRPr lang="en-US">
              <a:solidFill>
                <a:schemeClr val="tx2">
                  <a:lumMod val="75000"/>
                </a:schemeClr>
              </a:solidFill>
              <a:latin typeface="Aptos" panose="020B0004020202020204" pitchFamily="34" charset="0"/>
            </a:endParaRPr>
          </a:p>
        </p:txBody>
      </p:sp>
      <p:grpSp>
        <p:nvGrpSpPr>
          <p:cNvPr id="8" name="Group 8"/>
          <p:cNvGrpSpPr/>
          <p:nvPr/>
        </p:nvGrpSpPr>
        <p:grpSpPr>
          <a:xfrm>
            <a:off x="13840648" y="609600"/>
            <a:ext cx="3494852" cy="954083"/>
            <a:chOff x="0" y="0"/>
            <a:chExt cx="4659803" cy="1272111"/>
          </a:xfrm>
        </p:grpSpPr>
        <p:grpSp>
          <p:nvGrpSpPr>
            <p:cNvPr id="9" name="Group 9"/>
            <p:cNvGrpSpPr/>
            <p:nvPr/>
          </p:nvGrpSpPr>
          <p:grpSpPr>
            <a:xfrm>
              <a:off x="0" y="0"/>
              <a:ext cx="4659803" cy="1272111"/>
              <a:chOff x="0" y="0"/>
              <a:chExt cx="1010276" cy="275802"/>
            </a:xfrm>
          </p:grpSpPr>
          <p:sp>
            <p:nvSpPr>
              <p:cNvPr id="10" name="Freeform 1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11" name="TextBox 11"/>
              <p:cNvSpPr txBox="1"/>
              <p:nvPr/>
            </p:nvSpPr>
            <p:spPr>
              <a:xfrm>
                <a:off x="0" y="-47625"/>
                <a:ext cx="1010276" cy="323427"/>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12" name="TextBox 12"/>
            <p:cNvSpPr txBox="1"/>
            <p:nvPr/>
          </p:nvSpPr>
          <p:spPr>
            <a:xfrm>
              <a:off x="521486" y="390311"/>
              <a:ext cx="3524489" cy="488314"/>
            </a:xfrm>
            <a:prstGeom prst="rect">
              <a:avLst/>
            </a:prstGeom>
          </p:spPr>
          <p:txBody>
            <a:bodyPr lIns="0" tIns="0" rIns="0" bIns="0" rtlCol="0" anchor="t">
              <a:spAutoFit/>
            </a:bodyPr>
            <a:lstStyle/>
            <a:p>
              <a:pPr algn="ctr">
                <a:lnSpc>
                  <a:spcPts val="2699"/>
                </a:lnSpc>
              </a:pPr>
              <a:r>
                <a:rPr lang="en-US" sz="2699" spc="10">
                  <a:solidFill>
                    <a:schemeClr val="tx2">
                      <a:lumMod val="75000"/>
                    </a:schemeClr>
                  </a:solidFill>
                  <a:latin typeface="Aptos" panose="020B0004020202020204" pitchFamily="34" charset="0"/>
                  <a:ea typeface="Barlow"/>
                  <a:cs typeface="Barlow"/>
                  <a:sym typeface="Barlow"/>
                </a:rPr>
                <a:t>Implications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6575" y="1827075"/>
            <a:ext cx="16695847" cy="1057911"/>
          </a:xfrm>
          <a:prstGeom prst="rect">
            <a:avLst/>
          </a:prstGeom>
        </p:spPr>
        <p:txBody>
          <a:bodyPr lIns="0" tIns="0" rIns="0" bIns="0" rtlCol="0" anchor="t">
            <a:spAutoFit/>
          </a:bodyPr>
          <a:lstStyle/>
          <a:p>
            <a:pPr algn="l">
              <a:lnSpc>
                <a:spcPts val="7900"/>
              </a:lnSpc>
            </a:pPr>
            <a:r>
              <a:rPr lang="en-US" sz="7900" dirty="0">
                <a:solidFill>
                  <a:schemeClr val="tx2">
                    <a:lumMod val="75000"/>
                  </a:schemeClr>
                </a:solidFill>
                <a:latin typeface="Aptos" panose="020B0004020202020204" pitchFamily="34" charset="0"/>
                <a:ea typeface="Barlow Bold"/>
                <a:cs typeface="Barlow Bold"/>
                <a:sym typeface="Barlow Bold"/>
              </a:rPr>
              <a:t>Implications for research</a:t>
            </a:r>
          </a:p>
        </p:txBody>
      </p:sp>
      <p:grpSp>
        <p:nvGrpSpPr>
          <p:cNvPr id="3" name="Group 3"/>
          <p:cNvGrpSpPr/>
          <p:nvPr/>
        </p:nvGrpSpPr>
        <p:grpSpPr>
          <a:xfrm>
            <a:off x="773952" y="3104151"/>
            <a:ext cx="16695847" cy="6039760"/>
            <a:chOff x="0" y="0"/>
            <a:chExt cx="5481676" cy="1978745"/>
          </a:xfrm>
        </p:grpSpPr>
        <p:sp>
          <p:nvSpPr>
            <p:cNvPr id="4" name="Freeform 4"/>
            <p:cNvSpPr/>
            <p:nvPr/>
          </p:nvSpPr>
          <p:spPr>
            <a:xfrm>
              <a:off x="0" y="0"/>
              <a:ext cx="5481676" cy="1978745"/>
            </a:xfrm>
            <a:custGeom>
              <a:avLst/>
              <a:gdLst/>
              <a:ahLst/>
              <a:cxnLst/>
              <a:rect l="l" t="t" r="r" b="b"/>
              <a:pathLst>
                <a:path w="5481676" h="1978745">
                  <a:moveTo>
                    <a:pt x="23135" y="0"/>
                  </a:moveTo>
                  <a:lnTo>
                    <a:pt x="5458540" y="0"/>
                  </a:lnTo>
                  <a:cubicBezTo>
                    <a:pt x="5464677" y="0"/>
                    <a:pt x="5470561" y="2437"/>
                    <a:pt x="5474900" y="6776"/>
                  </a:cubicBezTo>
                  <a:cubicBezTo>
                    <a:pt x="5479238" y="11115"/>
                    <a:pt x="5481676" y="16999"/>
                    <a:pt x="5481676" y="23135"/>
                  </a:cubicBezTo>
                  <a:lnTo>
                    <a:pt x="5481676" y="1955610"/>
                  </a:lnTo>
                  <a:cubicBezTo>
                    <a:pt x="5481676" y="1961746"/>
                    <a:pt x="5479238" y="1967630"/>
                    <a:pt x="5474900" y="1971969"/>
                  </a:cubicBezTo>
                  <a:cubicBezTo>
                    <a:pt x="5470561" y="1976307"/>
                    <a:pt x="5464677" y="1978745"/>
                    <a:pt x="5458540" y="1978745"/>
                  </a:cubicBezTo>
                  <a:lnTo>
                    <a:pt x="23135" y="1978745"/>
                  </a:lnTo>
                  <a:cubicBezTo>
                    <a:pt x="16999" y="1978745"/>
                    <a:pt x="11115" y="1976307"/>
                    <a:pt x="6776" y="1971969"/>
                  </a:cubicBezTo>
                  <a:cubicBezTo>
                    <a:pt x="2437" y="1967630"/>
                    <a:pt x="0" y="1961746"/>
                    <a:pt x="0" y="1955610"/>
                  </a:cubicBezTo>
                  <a:lnTo>
                    <a:pt x="0" y="23135"/>
                  </a:lnTo>
                  <a:cubicBezTo>
                    <a:pt x="0" y="16999"/>
                    <a:pt x="2437" y="11115"/>
                    <a:pt x="6776" y="6776"/>
                  </a:cubicBezTo>
                  <a:cubicBezTo>
                    <a:pt x="11115" y="2437"/>
                    <a:pt x="16999" y="0"/>
                    <a:pt x="23135" y="0"/>
                  </a:cubicBezTo>
                  <a:close/>
                </a:path>
              </a:pathLst>
            </a:custGeom>
            <a:solidFill>
              <a:srgbClr val="F2F1EC"/>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5" name="TextBox 5"/>
            <p:cNvSpPr txBox="1"/>
            <p:nvPr/>
          </p:nvSpPr>
          <p:spPr>
            <a:xfrm>
              <a:off x="0" y="-47625"/>
              <a:ext cx="5481676" cy="2026370"/>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6" name="TextBox 6"/>
          <p:cNvSpPr txBox="1"/>
          <p:nvPr/>
        </p:nvSpPr>
        <p:spPr>
          <a:xfrm>
            <a:off x="1006576" y="3370671"/>
            <a:ext cx="15868554" cy="3954159"/>
          </a:xfrm>
          <a:prstGeom prst="rect">
            <a:avLst/>
          </a:prstGeom>
        </p:spPr>
        <p:txBody>
          <a:bodyPr wrap="square" lIns="0" tIns="0" rIns="0" bIns="0" rtlCol="0" anchor="t">
            <a:spAutoFit/>
          </a:bodyPr>
          <a:lstStyle/>
          <a:p>
            <a:pPr marL="474979" lvl="1" indent="-237490" algn="l">
              <a:lnSpc>
                <a:spcPts val="3079"/>
              </a:lnSpc>
              <a:buFont typeface="Arial"/>
              <a:buChar char="•"/>
            </a:pPr>
            <a:r>
              <a:rPr lang="en-US" sz="2199" spc="8" dirty="0">
                <a:solidFill>
                  <a:schemeClr val="tx2">
                    <a:lumMod val="75000"/>
                  </a:schemeClr>
                </a:solidFill>
                <a:latin typeface="Aptos" panose="020B0004020202020204" pitchFamily="34" charset="0"/>
                <a:ea typeface="Barlow"/>
                <a:cs typeface="Barlow"/>
                <a:sym typeface="Barlow"/>
              </a:rPr>
              <a:t> It is difficult to understand how useful scenarios are for restoration planning because few texts reported on how scenarios fed into the process. Of those that did, it was common that they supported management plans or were being used by decision-makers. </a:t>
            </a:r>
          </a:p>
          <a:p>
            <a:pPr algn="l">
              <a:lnSpc>
                <a:spcPts val="3079"/>
              </a:lnSpc>
            </a:pPr>
            <a:endParaRPr lang="en-US" sz="2199" spc="8" dirty="0">
              <a:solidFill>
                <a:schemeClr val="tx2">
                  <a:lumMod val="75000"/>
                </a:schemeClr>
              </a:solidFill>
              <a:latin typeface="Aptos" panose="020B0004020202020204" pitchFamily="34" charset="0"/>
              <a:ea typeface="Barlow"/>
              <a:cs typeface="Barlow"/>
              <a:sym typeface="Barlow"/>
            </a:endParaRPr>
          </a:p>
          <a:p>
            <a:pPr marL="474979" lvl="1" indent="-237490" algn="l">
              <a:lnSpc>
                <a:spcPts val="3079"/>
              </a:lnSpc>
              <a:buFont typeface="Arial"/>
              <a:buChar char="•"/>
            </a:pPr>
            <a:r>
              <a:rPr lang="en-US" sz="2199" spc="8" dirty="0">
                <a:solidFill>
                  <a:schemeClr val="tx2">
                    <a:lumMod val="75000"/>
                  </a:schemeClr>
                </a:solidFill>
                <a:latin typeface="Aptos" panose="020B0004020202020204" pitchFamily="34" charset="0"/>
                <a:ea typeface="Barlow"/>
                <a:cs typeface="Barlow"/>
                <a:sym typeface="Barlow"/>
              </a:rPr>
              <a:t>Further research is needed to understand the effectiveness of participatory scenarios in restoration planning - this would need to be done by conducting primary research into the included studies in this review with study teams and the restoration decision-makers.</a:t>
            </a:r>
          </a:p>
          <a:p>
            <a:pPr algn="l">
              <a:lnSpc>
                <a:spcPts val="3079"/>
              </a:lnSpc>
            </a:pPr>
            <a:endParaRPr lang="en-US" sz="2199" spc="8" dirty="0">
              <a:solidFill>
                <a:schemeClr val="tx2">
                  <a:lumMod val="75000"/>
                </a:schemeClr>
              </a:solidFill>
              <a:latin typeface="Aptos" panose="020B0004020202020204" pitchFamily="34" charset="0"/>
              <a:ea typeface="Barlow"/>
              <a:cs typeface="Barlow"/>
              <a:sym typeface="Barlow"/>
            </a:endParaRPr>
          </a:p>
          <a:p>
            <a:pPr marL="474979" lvl="1" indent="-237490" algn="l">
              <a:lnSpc>
                <a:spcPts val="3079"/>
              </a:lnSpc>
              <a:buFont typeface="Arial"/>
              <a:buChar char="•"/>
            </a:pPr>
            <a:r>
              <a:rPr lang="en-US" sz="2199" spc="8" dirty="0">
                <a:solidFill>
                  <a:schemeClr val="tx2">
                    <a:lumMod val="75000"/>
                  </a:schemeClr>
                </a:solidFill>
                <a:latin typeface="Aptos" panose="020B0004020202020204" pitchFamily="34" charset="0"/>
                <a:ea typeface="Barlow"/>
                <a:cs typeface="Barlow"/>
                <a:sym typeface="Barlow"/>
              </a:rPr>
              <a:t>To improve the evidence base, future participatory scenarios should clearly evaluate their effectiveness in the restoration planning process and their success in meeting their participatory objectives.</a:t>
            </a:r>
          </a:p>
        </p:txBody>
      </p:sp>
      <p:sp>
        <p:nvSpPr>
          <p:cNvPr id="7" name="AutoShape 7"/>
          <p:cNvSpPr/>
          <p:nvPr/>
        </p:nvSpPr>
        <p:spPr>
          <a:xfrm flipV="1">
            <a:off x="1848519" y="9391649"/>
            <a:ext cx="15112779" cy="122282"/>
          </a:xfrm>
          <a:prstGeom prst="line">
            <a:avLst/>
          </a:prstGeom>
          <a:ln w="57150" cap="flat">
            <a:solidFill>
              <a:srgbClr val="365B6D"/>
            </a:solidFill>
            <a:prstDash val="solid"/>
            <a:headEnd type="none" w="sm" len="sm"/>
            <a:tailEnd type="none" w="sm" len="sm"/>
          </a:ln>
        </p:spPr>
        <p:txBody>
          <a:bodyPr/>
          <a:lstStyle/>
          <a:p>
            <a:endParaRPr lang="en-US">
              <a:solidFill>
                <a:schemeClr val="tx2">
                  <a:lumMod val="75000"/>
                </a:schemeClr>
              </a:solidFill>
              <a:latin typeface="Aptos" panose="020B0004020202020204" pitchFamily="34" charset="0"/>
            </a:endParaRPr>
          </a:p>
        </p:txBody>
      </p:sp>
      <p:grpSp>
        <p:nvGrpSpPr>
          <p:cNvPr id="8" name="Group 8"/>
          <p:cNvGrpSpPr/>
          <p:nvPr/>
        </p:nvGrpSpPr>
        <p:grpSpPr>
          <a:xfrm>
            <a:off x="13840648" y="609600"/>
            <a:ext cx="3494852" cy="954083"/>
            <a:chOff x="0" y="0"/>
            <a:chExt cx="4659803" cy="1272111"/>
          </a:xfrm>
        </p:grpSpPr>
        <p:grpSp>
          <p:nvGrpSpPr>
            <p:cNvPr id="9" name="Group 9"/>
            <p:cNvGrpSpPr/>
            <p:nvPr/>
          </p:nvGrpSpPr>
          <p:grpSpPr>
            <a:xfrm>
              <a:off x="0" y="0"/>
              <a:ext cx="4659803" cy="1272111"/>
              <a:chOff x="0" y="0"/>
              <a:chExt cx="1010276" cy="275802"/>
            </a:xfrm>
          </p:grpSpPr>
          <p:sp>
            <p:nvSpPr>
              <p:cNvPr id="10" name="Freeform 1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11" name="TextBox 11"/>
              <p:cNvSpPr txBox="1"/>
              <p:nvPr/>
            </p:nvSpPr>
            <p:spPr>
              <a:xfrm>
                <a:off x="0" y="-47625"/>
                <a:ext cx="1010276" cy="323427"/>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12" name="TextBox 12"/>
            <p:cNvSpPr txBox="1"/>
            <p:nvPr/>
          </p:nvSpPr>
          <p:spPr>
            <a:xfrm>
              <a:off x="521486" y="390311"/>
              <a:ext cx="3524489" cy="488314"/>
            </a:xfrm>
            <a:prstGeom prst="rect">
              <a:avLst/>
            </a:prstGeom>
          </p:spPr>
          <p:txBody>
            <a:bodyPr lIns="0" tIns="0" rIns="0" bIns="0" rtlCol="0" anchor="t">
              <a:spAutoFit/>
            </a:bodyPr>
            <a:lstStyle/>
            <a:p>
              <a:pPr algn="ctr">
                <a:lnSpc>
                  <a:spcPts val="2699"/>
                </a:lnSpc>
              </a:pPr>
              <a:r>
                <a:rPr lang="en-US" sz="2699" spc="10">
                  <a:solidFill>
                    <a:schemeClr val="tx2">
                      <a:lumMod val="75000"/>
                    </a:schemeClr>
                  </a:solidFill>
                  <a:latin typeface="Aptos" panose="020B0004020202020204" pitchFamily="34" charset="0"/>
                  <a:ea typeface="Barlow"/>
                  <a:cs typeface="Barlow"/>
                  <a:sym typeface="Barlow"/>
                </a:rPr>
                <a:t>Implications</a:t>
              </a:r>
            </a:p>
          </p:txBody>
        </p:sp>
      </p:grpSp>
    </p:spTree>
    <p:extLst>
      <p:ext uri="{BB962C8B-B14F-4D97-AF65-F5344CB8AC3E}">
        <p14:creationId xmlns:p14="http://schemas.microsoft.com/office/powerpoint/2010/main" val="417897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8" name="Group 3">
            <a:extLst>
              <a:ext uri="{FF2B5EF4-FFF2-40B4-BE49-F238E27FC236}">
                <a16:creationId xmlns:a16="http://schemas.microsoft.com/office/drawing/2014/main" id="{612E3B82-D262-EA27-FFB7-EBA282B7FBD9}"/>
              </a:ext>
            </a:extLst>
          </p:cNvPr>
          <p:cNvGrpSpPr/>
          <p:nvPr/>
        </p:nvGrpSpPr>
        <p:grpSpPr>
          <a:xfrm>
            <a:off x="6458335" y="3808765"/>
            <a:ext cx="5029200" cy="4701471"/>
            <a:chOff x="0" y="0"/>
            <a:chExt cx="5074550" cy="1801002"/>
          </a:xfrm>
        </p:grpSpPr>
        <p:sp>
          <p:nvSpPr>
            <p:cNvPr id="9" name="Freeform 4">
              <a:extLst>
                <a:ext uri="{FF2B5EF4-FFF2-40B4-BE49-F238E27FC236}">
                  <a16:creationId xmlns:a16="http://schemas.microsoft.com/office/drawing/2014/main" id="{3EA1B3A9-BFC5-A168-8AB4-BB216135C177}"/>
                </a:ext>
              </a:extLst>
            </p:cNvPr>
            <p:cNvSpPr/>
            <p:nvPr/>
          </p:nvSpPr>
          <p:spPr>
            <a:xfrm>
              <a:off x="0" y="0"/>
              <a:ext cx="5074550" cy="1801002"/>
            </a:xfrm>
            <a:custGeom>
              <a:avLst/>
              <a:gdLst/>
              <a:ahLst/>
              <a:cxnLst/>
              <a:rect l="l" t="t" r="r" b="b"/>
              <a:pathLst>
                <a:path w="5074550" h="1801002">
                  <a:moveTo>
                    <a:pt x="24620" y="0"/>
                  </a:moveTo>
                  <a:lnTo>
                    <a:pt x="5049930" y="0"/>
                  </a:lnTo>
                  <a:cubicBezTo>
                    <a:pt x="5056459" y="0"/>
                    <a:pt x="5062722" y="2594"/>
                    <a:pt x="5067338" y="7211"/>
                  </a:cubicBezTo>
                  <a:cubicBezTo>
                    <a:pt x="5071956" y="11828"/>
                    <a:pt x="5074550" y="18090"/>
                    <a:pt x="5074550" y="24620"/>
                  </a:cubicBezTo>
                  <a:lnTo>
                    <a:pt x="5074550" y="1776382"/>
                  </a:lnTo>
                  <a:cubicBezTo>
                    <a:pt x="5074550" y="1789979"/>
                    <a:pt x="5063527" y="1801002"/>
                    <a:pt x="5049930" y="1801002"/>
                  </a:cubicBezTo>
                  <a:lnTo>
                    <a:pt x="24620" y="1801002"/>
                  </a:lnTo>
                  <a:cubicBezTo>
                    <a:pt x="18090" y="1801002"/>
                    <a:pt x="11828" y="1798408"/>
                    <a:pt x="7211" y="1793791"/>
                  </a:cubicBezTo>
                  <a:cubicBezTo>
                    <a:pt x="2594" y="1789174"/>
                    <a:pt x="0" y="1782912"/>
                    <a:pt x="0" y="1776382"/>
                  </a:cubicBezTo>
                  <a:lnTo>
                    <a:pt x="0" y="24620"/>
                  </a:lnTo>
                  <a:cubicBezTo>
                    <a:pt x="0" y="18090"/>
                    <a:pt x="2594" y="11828"/>
                    <a:pt x="7211" y="7211"/>
                  </a:cubicBezTo>
                  <a:cubicBezTo>
                    <a:pt x="11828" y="2594"/>
                    <a:pt x="18090" y="0"/>
                    <a:pt x="24620" y="0"/>
                  </a:cubicBezTo>
                  <a:close/>
                </a:path>
              </a:pathLst>
            </a:custGeom>
            <a:solidFill>
              <a:srgbClr val="F2F1EC"/>
            </a:solidFill>
            <a:ln w="57150" cap="rnd">
              <a:solidFill>
                <a:srgbClr val="1C1C1C"/>
              </a:solidFill>
              <a:prstDash val="solid"/>
              <a:round/>
            </a:ln>
          </p:spPr>
          <p:txBody>
            <a:bodyPr/>
            <a:lstStyle/>
            <a:p>
              <a:endParaRPr lang="en-US">
                <a:latin typeface="Aptos" panose="020B0004020202020204" pitchFamily="34" charset="0"/>
              </a:endParaRPr>
            </a:p>
          </p:txBody>
        </p:sp>
        <p:sp>
          <p:nvSpPr>
            <p:cNvPr id="10" name="TextBox 5">
              <a:extLst>
                <a:ext uri="{FF2B5EF4-FFF2-40B4-BE49-F238E27FC236}">
                  <a16:creationId xmlns:a16="http://schemas.microsoft.com/office/drawing/2014/main" id="{079D41BA-26A0-3E42-B019-33393A407C6A}"/>
                </a:ext>
              </a:extLst>
            </p:cNvPr>
            <p:cNvSpPr txBox="1"/>
            <p:nvPr/>
          </p:nvSpPr>
          <p:spPr>
            <a:xfrm>
              <a:off x="0" y="-47625"/>
              <a:ext cx="5074550" cy="1848627"/>
            </a:xfrm>
            <a:prstGeom prst="rect">
              <a:avLst/>
            </a:prstGeom>
          </p:spPr>
          <p:txBody>
            <a:bodyPr lIns="50800" tIns="50800" rIns="50800" bIns="50800" rtlCol="0" anchor="ctr"/>
            <a:lstStyle/>
            <a:p>
              <a:pPr algn="ctr">
                <a:lnSpc>
                  <a:spcPts val="2659"/>
                </a:lnSpc>
                <a:spcBef>
                  <a:spcPct val="0"/>
                </a:spcBef>
              </a:pPr>
              <a:endParaRPr>
                <a:latin typeface="Aptos" panose="020B0004020202020204" pitchFamily="34" charset="0"/>
              </a:endParaRPr>
            </a:p>
          </p:txBody>
        </p:sp>
      </p:grpSp>
      <p:sp>
        <p:nvSpPr>
          <p:cNvPr id="2" name="TextBox 2"/>
          <p:cNvSpPr txBox="1"/>
          <p:nvPr/>
        </p:nvSpPr>
        <p:spPr>
          <a:xfrm>
            <a:off x="1676400" y="1333500"/>
            <a:ext cx="14593071" cy="1739789"/>
          </a:xfrm>
          <a:prstGeom prst="rect">
            <a:avLst/>
          </a:prstGeom>
        </p:spPr>
        <p:txBody>
          <a:bodyPr lIns="0" tIns="0" rIns="0" bIns="0" rtlCol="0" anchor="t">
            <a:spAutoFit/>
          </a:bodyPr>
          <a:lstStyle/>
          <a:p>
            <a:pPr algn="ctr">
              <a:lnSpc>
                <a:spcPts val="12995"/>
              </a:lnSpc>
            </a:pPr>
            <a:r>
              <a:rPr lang="en-US" sz="12995" dirty="0">
                <a:solidFill>
                  <a:schemeClr val="tx2">
                    <a:lumMod val="75000"/>
                  </a:schemeClr>
                </a:solidFill>
                <a:latin typeface="Aptos" panose="020B0004020202020204" pitchFamily="34" charset="0"/>
                <a:ea typeface="Barlow Bold"/>
                <a:cs typeface="Barlow Bold"/>
                <a:sym typeface="Barlow Bold"/>
              </a:rPr>
              <a:t>Thank You</a:t>
            </a:r>
          </a:p>
        </p:txBody>
      </p:sp>
      <p:pic>
        <p:nvPicPr>
          <p:cNvPr id="1026" name="Picture 2" descr="QR Code Image">
            <a:extLst>
              <a:ext uri="{FF2B5EF4-FFF2-40B4-BE49-F238E27FC236}">
                <a16:creationId xmlns:a16="http://schemas.microsoft.com/office/drawing/2014/main" id="{7A254D53-CCBA-82D5-B927-82F2D3804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535" y="4229100"/>
            <a:ext cx="3860800" cy="38608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3">
            <a:extLst>
              <a:ext uri="{FF2B5EF4-FFF2-40B4-BE49-F238E27FC236}">
                <a16:creationId xmlns:a16="http://schemas.microsoft.com/office/drawing/2014/main" id="{B30B9553-5CAA-DCC7-9832-9618632F949D}"/>
              </a:ext>
            </a:extLst>
          </p:cNvPr>
          <p:cNvGrpSpPr/>
          <p:nvPr/>
        </p:nvGrpSpPr>
        <p:grpSpPr>
          <a:xfrm>
            <a:off x="6454324" y="8634561"/>
            <a:ext cx="5029200" cy="1233340"/>
            <a:chOff x="0" y="0"/>
            <a:chExt cx="5074550" cy="1801002"/>
          </a:xfrm>
        </p:grpSpPr>
        <p:sp>
          <p:nvSpPr>
            <p:cNvPr id="12" name="Freeform 4">
              <a:extLst>
                <a:ext uri="{FF2B5EF4-FFF2-40B4-BE49-F238E27FC236}">
                  <a16:creationId xmlns:a16="http://schemas.microsoft.com/office/drawing/2014/main" id="{D0A95DFD-AC20-DD6C-D243-66D082ED69B0}"/>
                </a:ext>
              </a:extLst>
            </p:cNvPr>
            <p:cNvSpPr/>
            <p:nvPr/>
          </p:nvSpPr>
          <p:spPr>
            <a:xfrm>
              <a:off x="0" y="0"/>
              <a:ext cx="5074550" cy="1801002"/>
            </a:xfrm>
            <a:custGeom>
              <a:avLst/>
              <a:gdLst/>
              <a:ahLst/>
              <a:cxnLst/>
              <a:rect l="l" t="t" r="r" b="b"/>
              <a:pathLst>
                <a:path w="5074550" h="1801002">
                  <a:moveTo>
                    <a:pt x="24620" y="0"/>
                  </a:moveTo>
                  <a:lnTo>
                    <a:pt x="5049930" y="0"/>
                  </a:lnTo>
                  <a:cubicBezTo>
                    <a:pt x="5056459" y="0"/>
                    <a:pt x="5062722" y="2594"/>
                    <a:pt x="5067338" y="7211"/>
                  </a:cubicBezTo>
                  <a:cubicBezTo>
                    <a:pt x="5071956" y="11828"/>
                    <a:pt x="5074550" y="18090"/>
                    <a:pt x="5074550" y="24620"/>
                  </a:cubicBezTo>
                  <a:lnTo>
                    <a:pt x="5074550" y="1776382"/>
                  </a:lnTo>
                  <a:cubicBezTo>
                    <a:pt x="5074550" y="1789979"/>
                    <a:pt x="5063527" y="1801002"/>
                    <a:pt x="5049930" y="1801002"/>
                  </a:cubicBezTo>
                  <a:lnTo>
                    <a:pt x="24620" y="1801002"/>
                  </a:lnTo>
                  <a:cubicBezTo>
                    <a:pt x="18090" y="1801002"/>
                    <a:pt x="11828" y="1798408"/>
                    <a:pt x="7211" y="1793791"/>
                  </a:cubicBezTo>
                  <a:cubicBezTo>
                    <a:pt x="2594" y="1789174"/>
                    <a:pt x="0" y="1782912"/>
                    <a:pt x="0" y="1776382"/>
                  </a:cubicBezTo>
                  <a:lnTo>
                    <a:pt x="0" y="24620"/>
                  </a:lnTo>
                  <a:cubicBezTo>
                    <a:pt x="0" y="18090"/>
                    <a:pt x="2594" y="11828"/>
                    <a:pt x="7211" y="7211"/>
                  </a:cubicBezTo>
                  <a:cubicBezTo>
                    <a:pt x="11828" y="2594"/>
                    <a:pt x="18090" y="0"/>
                    <a:pt x="24620" y="0"/>
                  </a:cubicBezTo>
                  <a:close/>
                </a:path>
              </a:pathLst>
            </a:custGeom>
            <a:solidFill>
              <a:srgbClr val="F2F1EC"/>
            </a:solidFill>
            <a:ln w="57150" cap="rnd">
              <a:solidFill>
                <a:srgbClr val="1C1C1C"/>
              </a:solidFill>
              <a:prstDash val="solid"/>
              <a:round/>
            </a:ln>
          </p:spPr>
          <p:txBody>
            <a:bodyPr/>
            <a:lstStyle/>
            <a:p>
              <a:endParaRPr lang="en-US">
                <a:latin typeface="Aptos" panose="020B0004020202020204" pitchFamily="34" charset="0"/>
              </a:endParaRPr>
            </a:p>
          </p:txBody>
        </p:sp>
        <p:sp>
          <p:nvSpPr>
            <p:cNvPr id="13" name="TextBox 5">
              <a:extLst>
                <a:ext uri="{FF2B5EF4-FFF2-40B4-BE49-F238E27FC236}">
                  <a16:creationId xmlns:a16="http://schemas.microsoft.com/office/drawing/2014/main" id="{010D5644-7FEB-D1B8-7A9E-C7881DD69D96}"/>
                </a:ext>
              </a:extLst>
            </p:cNvPr>
            <p:cNvSpPr txBox="1"/>
            <p:nvPr/>
          </p:nvSpPr>
          <p:spPr>
            <a:xfrm>
              <a:off x="0" y="-47625"/>
              <a:ext cx="5074550" cy="1848627"/>
            </a:xfrm>
            <a:prstGeom prst="rect">
              <a:avLst/>
            </a:prstGeom>
          </p:spPr>
          <p:txBody>
            <a:bodyPr lIns="50800" tIns="50800" rIns="50800" bIns="50800" rtlCol="0" anchor="ctr"/>
            <a:lstStyle/>
            <a:p>
              <a:pPr algn="ctr">
                <a:lnSpc>
                  <a:spcPts val="2659"/>
                </a:lnSpc>
                <a:spcBef>
                  <a:spcPct val="0"/>
                </a:spcBef>
              </a:pPr>
              <a:endParaRPr>
                <a:latin typeface="Aptos" panose="020B0004020202020204" pitchFamily="34" charset="0"/>
              </a:endParaRPr>
            </a:p>
          </p:txBody>
        </p:sp>
      </p:grpSp>
      <p:sp>
        <p:nvSpPr>
          <p:cNvPr id="14" name="TextBox 6">
            <a:extLst>
              <a:ext uri="{FF2B5EF4-FFF2-40B4-BE49-F238E27FC236}">
                <a16:creationId xmlns:a16="http://schemas.microsoft.com/office/drawing/2014/main" id="{790EC6DB-4DE1-BF9B-A299-073764611D85}"/>
              </a:ext>
            </a:extLst>
          </p:cNvPr>
          <p:cNvSpPr txBox="1"/>
          <p:nvPr/>
        </p:nvSpPr>
        <p:spPr>
          <a:xfrm>
            <a:off x="12868147" y="9664707"/>
            <a:ext cx="5439906" cy="402226"/>
          </a:xfrm>
          <a:prstGeom prst="rect">
            <a:avLst/>
          </a:prstGeom>
        </p:spPr>
        <p:txBody>
          <a:bodyPr wrap="square" lIns="0" tIns="0" rIns="0" bIns="0" rtlCol="0" anchor="t">
            <a:spAutoFit/>
          </a:bodyPr>
          <a:lstStyle/>
          <a:p>
            <a:pPr algn="l">
              <a:lnSpc>
                <a:spcPts val="3041"/>
              </a:lnSpc>
            </a:pPr>
            <a:r>
              <a:rPr lang="en-US" sz="3200" spc="8" dirty="0" err="1">
                <a:solidFill>
                  <a:schemeClr val="tx2">
                    <a:lumMod val="75000"/>
                  </a:schemeClr>
                </a:solidFill>
                <a:latin typeface="Aptos" panose="020B0004020202020204" pitchFamily="34" charset="0"/>
                <a:ea typeface="Barlow"/>
                <a:cs typeface="Barlow"/>
                <a:sym typeface="Barlow"/>
              </a:rPr>
              <a:t>e.s.durrant@newcastle.ac.uk</a:t>
            </a:r>
            <a:endParaRPr lang="en-US" sz="3200" spc="8" dirty="0">
              <a:solidFill>
                <a:schemeClr val="tx2">
                  <a:lumMod val="75000"/>
                </a:schemeClr>
              </a:solidFill>
              <a:latin typeface="Aptos" panose="020B0004020202020204" pitchFamily="34" charset="0"/>
              <a:ea typeface="Barlow"/>
              <a:cs typeface="Barlow"/>
              <a:sym typeface="Barlow"/>
            </a:endParaRPr>
          </a:p>
        </p:txBody>
      </p:sp>
      <p:sp>
        <p:nvSpPr>
          <p:cNvPr id="15" name="TextBox 6">
            <a:extLst>
              <a:ext uri="{FF2B5EF4-FFF2-40B4-BE49-F238E27FC236}">
                <a16:creationId xmlns:a16="http://schemas.microsoft.com/office/drawing/2014/main" id="{539D1F97-3939-D587-2D9B-50845FB4DC84}"/>
              </a:ext>
            </a:extLst>
          </p:cNvPr>
          <p:cNvSpPr txBox="1"/>
          <p:nvPr/>
        </p:nvSpPr>
        <p:spPr>
          <a:xfrm>
            <a:off x="7838947" y="9105900"/>
            <a:ext cx="2914906" cy="1519840"/>
          </a:xfrm>
          <a:prstGeom prst="rect">
            <a:avLst/>
          </a:prstGeom>
        </p:spPr>
        <p:txBody>
          <a:bodyPr wrap="square" lIns="0" tIns="0" rIns="0" bIns="0" rtlCol="0" anchor="t">
            <a:spAutoFit/>
          </a:bodyPr>
          <a:lstStyle/>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Scan for full paper </a:t>
            </a:r>
            <a:r>
              <a:rPr lang="en-US" sz="2172" spc="8" dirty="0">
                <a:solidFill>
                  <a:schemeClr val="tx2">
                    <a:lumMod val="75000"/>
                  </a:schemeClr>
                </a:solidFill>
                <a:latin typeface="Aptos" panose="020B0004020202020204" pitchFamily="34" charset="0"/>
                <a:ea typeface="Barlow"/>
                <a:cs typeface="Barlow"/>
                <a:sym typeface="Wingdings" pitchFamily="2" charset="2"/>
              </a:rPr>
              <a:t></a:t>
            </a: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p:txBody>
      </p:sp>
      <p:grpSp>
        <p:nvGrpSpPr>
          <p:cNvPr id="23" name="Group 3">
            <a:extLst>
              <a:ext uri="{FF2B5EF4-FFF2-40B4-BE49-F238E27FC236}">
                <a16:creationId xmlns:a16="http://schemas.microsoft.com/office/drawing/2014/main" id="{E5D56EB5-8B6D-C209-7093-512288017AE0}"/>
              </a:ext>
            </a:extLst>
          </p:cNvPr>
          <p:cNvGrpSpPr/>
          <p:nvPr/>
        </p:nvGrpSpPr>
        <p:grpSpPr>
          <a:xfrm>
            <a:off x="15544800" y="5372100"/>
            <a:ext cx="2567406" cy="2250849"/>
            <a:chOff x="0" y="0"/>
            <a:chExt cx="5074550" cy="1801002"/>
          </a:xfrm>
        </p:grpSpPr>
        <p:sp>
          <p:nvSpPr>
            <p:cNvPr id="24" name="Freeform 4">
              <a:extLst>
                <a:ext uri="{FF2B5EF4-FFF2-40B4-BE49-F238E27FC236}">
                  <a16:creationId xmlns:a16="http://schemas.microsoft.com/office/drawing/2014/main" id="{2CE1D9FC-804A-6EE7-FBE7-2F47B53BB954}"/>
                </a:ext>
              </a:extLst>
            </p:cNvPr>
            <p:cNvSpPr/>
            <p:nvPr/>
          </p:nvSpPr>
          <p:spPr>
            <a:xfrm>
              <a:off x="0" y="0"/>
              <a:ext cx="5074550" cy="1801002"/>
            </a:xfrm>
            <a:custGeom>
              <a:avLst/>
              <a:gdLst/>
              <a:ahLst/>
              <a:cxnLst/>
              <a:rect l="l" t="t" r="r" b="b"/>
              <a:pathLst>
                <a:path w="5074550" h="1801002">
                  <a:moveTo>
                    <a:pt x="24620" y="0"/>
                  </a:moveTo>
                  <a:lnTo>
                    <a:pt x="5049930" y="0"/>
                  </a:lnTo>
                  <a:cubicBezTo>
                    <a:pt x="5056459" y="0"/>
                    <a:pt x="5062722" y="2594"/>
                    <a:pt x="5067338" y="7211"/>
                  </a:cubicBezTo>
                  <a:cubicBezTo>
                    <a:pt x="5071956" y="11828"/>
                    <a:pt x="5074550" y="18090"/>
                    <a:pt x="5074550" y="24620"/>
                  </a:cubicBezTo>
                  <a:lnTo>
                    <a:pt x="5074550" y="1776382"/>
                  </a:lnTo>
                  <a:cubicBezTo>
                    <a:pt x="5074550" y="1789979"/>
                    <a:pt x="5063527" y="1801002"/>
                    <a:pt x="5049930" y="1801002"/>
                  </a:cubicBezTo>
                  <a:lnTo>
                    <a:pt x="24620" y="1801002"/>
                  </a:lnTo>
                  <a:cubicBezTo>
                    <a:pt x="18090" y="1801002"/>
                    <a:pt x="11828" y="1798408"/>
                    <a:pt x="7211" y="1793791"/>
                  </a:cubicBezTo>
                  <a:cubicBezTo>
                    <a:pt x="2594" y="1789174"/>
                    <a:pt x="0" y="1782912"/>
                    <a:pt x="0" y="1776382"/>
                  </a:cubicBezTo>
                  <a:lnTo>
                    <a:pt x="0" y="24620"/>
                  </a:lnTo>
                  <a:cubicBezTo>
                    <a:pt x="0" y="18090"/>
                    <a:pt x="2594" y="11828"/>
                    <a:pt x="7211" y="7211"/>
                  </a:cubicBezTo>
                  <a:cubicBezTo>
                    <a:pt x="11828" y="2594"/>
                    <a:pt x="18090" y="0"/>
                    <a:pt x="24620" y="0"/>
                  </a:cubicBezTo>
                  <a:close/>
                </a:path>
              </a:pathLst>
            </a:custGeom>
            <a:solidFill>
              <a:srgbClr val="F2F1EC"/>
            </a:solidFill>
            <a:ln w="57150" cap="rnd">
              <a:solidFill>
                <a:srgbClr val="1C1C1C"/>
              </a:solidFill>
              <a:prstDash val="solid"/>
              <a:round/>
            </a:ln>
          </p:spPr>
          <p:txBody>
            <a:bodyPr/>
            <a:lstStyle/>
            <a:p>
              <a:endParaRPr lang="en-US">
                <a:latin typeface="Aptos" panose="020B0004020202020204" pitchFamily="34" charset="0"/>
              </a:endParaRPr>
            </a:p>
          </p:txBody>
        </p:sp>
        <p:sp>
          <p:nvSpPr>
            <p:cNvPr id="25" name="TextBox 5">
              <a:extLst>
                <a:ext uri="{FF2B5EF4-FFF2-40B4-BE49-F238E27FC236}">
                  <a16:creationId xmlns:a16="http://schemas.microsoft.com/office/drawing/2014/main" id="{A27285C4-018E-BF74-C8CA-3D14B397B87C}"/>
                </a:ext>
              </a:extLst>
            </p:cNvPr>
            <p:cNvSpPr txBox="1"/>
            <p:nvPr/>
          </p:nvSpPr>
          <p:spPr>
            <a:xfrm>
              <a:off x="0" y="-47625"/>
              <a:ext cx="5074550" cy="1848627"/>
            </a:xfrm>
            <a:prstGeom prst="rect">
              <a:avLst/>
            </a:prstGeom>
          </p:spPr>
          <p:txBody>
            <a:bodyPr lIns="50800" tIns="50800" rIns="50800" bIns="50800" rtlCol="0" anchor="ctr"/>
            <a:lstStyle/>
            <a:p>
              <a:pPr algn="ctr">
                <a:lnSpc>
                  <a:spcPts val="2659"/>
                </a:lnSpc>
                <a:spcBef>
                  <a:spcPct val="0"/>
                </a:spcBef>
              </a:pPr>
              <a:endParaRPr>
                <a:latin typeface="Aptos" panose="020B0004020202020204" pitchFamily="34" charset="0"/>
              </a:endParaRPr>
            </a:p>
          </p:txBody>
        </p:sp>
      </p:grpSp>
      <p:pic>
        <p:nvPicPr>
          <p:cNvPr id="1028" name="Picture 4" descr="QR Code Image">
            <a:extLst>
              <a:ext uri="{FF2B5EF4-FFF2-40B4-BE49-F238E27FC236}">
                <a16:creationId xmlns:a16="http://schemas.microsoft.com/office/drawing/2014/main" id="{CCCA6C9E-B7FC-56BC-43BB-405B70116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4351" y="5656317"/>
            <a:ext cx="1828304" cy="171461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3">
            <a:extLst>
              <a:ext uri="{FF2B5EF4-FFF2-40B4-BE49-F238E27FC236}">
                <a16:creationId xmlns:a16="http://schemas.microsoft.com/office/drawing/2014/main" id="{F3851957-49AC-77AE-D09E-04BE3676A9AF}"/>
              </a:ext>
            </a:extLst>
          </p:cNvPr>
          <p:cNvGrpSpPr/>
          <p:nvPr/>
        </p:nvGrpSpPr>
        <p:grpSpPr>
          <a:xfrm>
            <a:off x="15544800" y="7780850"/>
            <a:ext cx="2567406" cy="1454074"/>
            <a:chOff x="0" y="0"/>
            <a:chExt cx="5074550" cy="1801002"/>
          </a:xfrm>
        </p:grpSpPr>
        <p:sp>
          <p:nvSpPr>
            <p:cNvPr id="28" name="Freeform 4">
              <a:extLst>
                <a:ext uri="{FF2B5EF4-FFF2-40B4-BE49-F238E27FC236}">
                  <a16:creationId xmlns:a16="http://schemas.microsoft.com/office/drawing/2014/main" id="{27D4EB50-1FE7-4BFC-6A4A-7E05238AE15C}"/>
                </a:ext>
              </a:extLst>
            </p:cNvPr>
            <p:cNvSpPr/>
            <p:nvPr/>
          </p:nvSpPr>
          <p:spPr>
            <a:xfrm>
              <a:off x="0" y="0"/>
              <a:ext cx="5074550" cy="1801002"/>
            </a:xfrm>
            <a:custGeom>
              <a:avLst/>
              <a:gdLst/>
              <a:ahLst/>
              <a:cxnLst/>
              <a:rect l="l" t="t" r="r" b="b"/>
              <a:pathLst>
                <a:path w="5074550" h="1801002">
                  <a:moveTo>
                    <a:pt x="24620" y="0"/>
                  </a:moveTo>
                  <a:lnTo>
                    <a:pt x="5049930" y="0"/>
                  </a:lnTo>
                  <a:cubicBezTo>
                    <a:pt x="5056459" y="0"/>
                    <a:pt x="5062722" y="2594"/>
                    <a:pt x="5067338" y="7211"/>
                  </a:cubicBezTo>
                  <a:cubicBezTo>
                    <a:pt x="5071956" y="11828"/>
                    <a:pt x="5074550" y="18090"/>
                    <a:pt x="5074550" y="24620"/>
                  </a:cubicBezTo>
                  <a:lnTo>
                    <a:pt x="5074550" y="1776382"/>
                  </a:lnTo>
                  <a:cubicBezTo>
                    <a:pt x="5074550" y="1789979"/>
                    <a:pt x="5063527" y="1801002"/>
                    <a:pt x="5049930" y="1801002"/>
                  </a:cubicBezTo>
                  <a:lnTo>
                    <a:pt x="24620" y="1801002"/>
                  </a:lnTo>
                  <a:cubicBezTo>
                    <a:pt x="18090" y="1801002"/>
                    <a:pt x="11828" y="1798408"/>
                    <a:pt x="7211" y="1793791"/>
                  </a:cubicBezTo>
                  <a:cubicBezTo>
                    <a:pt x="2594" y="1789174"/>
                    <a:pt x="0" y="1782912"/>
                    <a:pt x="0" y="1776382"/>
                  </a:cubicBezTo>
                  <a:lnTo>
                    <a:pt x="0" y="24620"/>
                  </a:lnTo>
                  <a:cubicBezTo>
                    <a:pt x="0" y="18090"/>
                    <a:pt x="2594" y="11828"/>
                    <a:pt x="7211" y="7211"/>
                  </a:cubicBezTo>
                  <a:cubicBezTo>
                    <a:pt x="11828" y="2594"/>
                    <a:pt x="18090" y="0"/>
                    <a:pt x="24620" y="0"/>
                  </a:cubicBezTo>
                  <a:close/>
                </a:path>
              </a:pathLst>
            </a:custGeom>
            <a:solidFill>
              <a:srgbClr val="F2F1EC"/>
            </a:solidFill>
            <a:ln w="57150" cap="rnd">
              <a:solidFill>
                <a:srgbClr val="1C1C1C"/>
              </a:solidFill>
              <a:prstDash val="solid"/>
              <a:round/>
            </a:ln>
          </p:spPr>
          <p:txBody>
            <a:bodyPr/>
            <a:lstStyle/>
            <a:p>
              <a:endParaRPr lang="en-US">
                <a:latin typeface="Aptos" panose="020B0004020202020204" pitchFamily="34" charset="0"/>
              </a:endParaRPr>
            </a:p>
          </p:txBody>
        </p:sp>
        <p:sp>
          <p:nvSpPr>
            <p:cNvPr id="29" name="TextBox 5">
              <a:extLst>
                <a:ext uri="{FF2B5EF4-FFF2-40B4-BE49-F238E27FC236}">
                  <a16:creationId xmlns:a16="http://schemas.microsoft.com/office/drawing/2014/main" id="{B76AFCD0-25A0-FB9A-B8D6-9953489A2DBA}"/>
                </a:ext>
              </a:extLst>
            </p:cNvPr>
            <p:cNvSpPr txBox="1"/>
            <p:nvPr/>
          </p:nvSpPr>
          <p:spPr>
            <a:xfrm>
              <a:off x="0" y="-47625"/>
              <a:ext cx="5074550" cy="1848627"/>
            </a:xfrm>
            <a:prstGeom prst="rect">
              <a:avLst/>
            </a:prstGeom>
          </p:spPr>
          <p:txBody>
            <a:bodyPr lIns="50800" tIns="50800" rIns="50800" bIns="50800" rtlCol="0" anchor="ctr"/>
            <a:lstStyle/>
            <a:p>
              <a:pPr algn="ctr">
                <a:lnSpc>
                  <a:spcPts val="2659"/>
                </a:lnSpc>
                <a:spcBef>
                  <a:spcPct val="0"/>
                </a:spcBef>
              </a:pPr>
              <a:endParaRPr>
                <a:latin typeface="Aptos" panose="020B0004020202020204" pitchFamily="34" charset="0"/>
              </a:endParaRPr>
            </a:p>
          </p:txBody>
        </p:sp>
      </p:grpSp>
      <p:sp>
        <p:nvSpPr>
          <p:cNvPr id="30" name="TextBox 6">
            <a:extLst>
              <a:ext uri="{FF2B5EF4-FFF2-40B4-BE49-F238E27FC236}">
                <a16:creationId xmlns:a16="http://schemas.microsoft.com/office/drawing/2014/main" id="{F85CD644-ED85-DB2F-4B32-6F59D74FF248}"/>
              </a:ext>
            </a:extLst>
          </p:cNvPr>
          <p:cNvSpPr txBox="1"/>
          <p:nvPr/>
        </p:nvSpPr>
        <p:spPr>
          <a:xfrm>
            <a:off x="15992151" y="7781138"/>
            <a:ext cx="1672704" cy="359256"/>
          </a:xfrm>
          <a:prstGeom prst="rect">
            <a:avLst/>
          </a:prstGeom>
        </p:spPr>
        <p:txBody>
          <a:bodyPr wrap="square" lIns="0" tIns="0" rIns="0" bIns="0" rtlCol="0" anchor="t">
            <a:spAutoFit/>
          </a:bodyPr>
          <a:lstStyle/>
          <a:p>
            <a:pPr algn="ctr">
              <a:lnSpc>
                <a:spcPts val="3041"/>
              </a:lnSpc>
            </a:pPr>
            <a:r>
              <a:rPr lang="en-US" sz="2172" spc="8" dirty="0">
                <a:solidFill>
                  <a:schemeClr val="tx2">
                    <a:lumMod val="75000"/>
                  </a:schemeClr>
                </a:solidFill>
                <a:latin typeface="Aptos" panose="020B0004020202020204" pitchFamily="34" charset="0"/>
                <a:ea typeface="Barlow"/>
                <a:cs typeface="Barlow"/>
                <a:sym typeface="Barlow"/>
              </a:rPr>
              <a:t>Scan for my publications and LinkedIn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3519333" y="1442743"/>
            <a:ext cx="11249335" cy="1057911"/>
          </a:xfrm>
          <a:prstGeom prst="rect">
            <a:avLst/>
          </a:prstGeom>
        </p:spPr>
        <p:txBody>
          <a:bodyPr lIns="0" tIns="0" rIns="0" bIns="0" rtlCol="0" anchor="t">
            <a:spAutoFit/>
          </a:bodyPr>
          <a:lstStyle/>
          <a:p>
            <a:pPr algn="ctr">
              <a:lnSpc>
                <a:spcPts val="7900"/>
              </a:lnSpc>
            </a:pPr>
            <a:r>
              <a:rPr lang="en-US" sz="7900">
                <a:solidFill>
                  <a:schemeClr val="tx2">
                    <a:lumMod val="75000"/>
                  </a:schemeClr>
                </a:solidFill>
                <a:latin typeface="Aptos" panose="020B0004020202020204" pitchFamily="34" charset="0"/>
                <a:ea typeface="Barlow Bold"/>
                <a:cs typeface="Barlow Bold"/>
                <a:sym typeface="Barlow Bold"/>
              </a:rPr>
              <a:t>Background</a:t>
            </a:r>
          </a:p>
        </p:txBody>
      </p:sp>
      <p:sp>
        <p:nvSpPr>
          <p:cNvPr id="3" name="TextBox 3"/>
          <p:cNvSpPr txBox="1"/>
          <p:nvPr/>
        </p:nvSpPr>
        <p:spPr>
          <a:xfrm>
            <a:off x="1329568" y="6202617"/>
            <a:ext cx="7453936" cy="1553845"/>
          </a:xfrm>
          <a:prstGeom prst="rect">
            <a:avLst/>
          </a:prstGeom>
        </p:spPr>
        <p:txBody>
          <a:bodyPr lIns="0" tIns="0" rIns="0" bIns="0" rtlCol="0" anchor="t">
            <a:spAutoFit/>
          </a:bodyPr>
          <a:lstStyle/>
          <a:p>
            <a:pPr algn="l">
              <a:lnSpc>
                <a:spcPts val="3079"/>
              </a:lnSpc>
            </a:pPr>
            <a:r>
              <a:rPr lang="en-US" sz="2199" spc="8" dirty="0">
                <a:solidFill>
                  <a:schemeClr val="tx2">
                    <a:lumMod val="75000"/>
                  </a:schemeClr>
                </a:solidFill>
                <a:latin typeface="Aptos" panose="020B0004020202020204" pitchFamily="34" charset="0"/>
                <a:ea typeface="Barlow"/>
                <a:cs typeface="Barlow"/>
                <a:sym typeface="Barlow"/>
              </a:rPr>
              <a:t>2021-2030 is the UN Decade on Ecosystem Restoration with ~1 billion hectares committed to restoration of degraded lands globally.</a:t>
            </a:r>
          </a:p>
          <a:p>
            <a:pPr algn="l">
              <a:lnSpc>
                <a:spcPts val="3079"/>
              </a:lnSpc>
            </a:pPr>
            <a:endParaRPr lang="en-US" sz="2199" spc="8" dirty="0">
              <a:solidFill>
                <a:schemeClr val="tx2">
                  <a:lumMod val="75000"/>
                </a:schemeClr>
              </a:solidFill>
              <a:latin typeface="Aptos" panose="020B0004020202020204" pitchFamily="34" charset="0"/>
              <a:ea typeface="Barlow"/>
              <a:cs typeface="Barlow"/>
              <a:sym typeface="Barlow"/>
            </a:endParaRPr>
          </a:p>
        </p:txBody>
      </p:sp>
      <p:sp>
        <p:nvSpPr>
          <p:cNvPr id="4" name="TextBox 4"/>
          <p:cNvSpPr txBox="1"/>
          <p:nvPr/>
        </p:nvSpPr>
        <p:spPr>
          <a:xfrm>
            <a:off x="1329568" y="3717925"/>
            <a:ext cx="8352915" cy="2120900"/>
          </a:xfrm>
          <a:prstGeom prst="rect">
            <a:avLst/>
          </a:prstGeom>
        </p:spPr>
        <p:txBody>
          <a:bodyPr lIns="0" tIns="0" rIns="0" bIns="0" rtlCol="0" anchor="t">
            <a:spAutoFit/>
          </a:bodyPr>
          <a:lstStyle/>
          <a:p>
            <a:pPr algn="l">
              <a:lnSpc>
                <a:spcPts val="5500"/>
              </a:lnSpc>
            </a:pPr>
            <a:r>
              <a:rPr lang="en-US" sz="5500" dirty="0">
                <a:solidFill>
                  <a:schemeClr val="tx2">
                    <a:lumMod val="75000"/>
                  </a:schemeClr>
                </a:solidFill>
                <a:latin typeface="Aptos" panose="020B0004020202020204" pitchFamily="34" charset="0"/>
                <a:ea typeface="Barlow Semi-Bold"/>
                <a:cs typeface="Barlow Semi-Bold"/>
                <a:sym typeface="Barlow Semi-Bold"/>
              </a:rPr>
              <a:t>Up to 40% of global land area is estimated to be degraded</a:t>
            </a:r>
          </a:p>
        </p:txBody>
      </p:sp>
      <p:sp>
        <p:nvSpPr>
          <p:cNvPr id="5" name="AutoShape 5"/>
          <p:cNvSpPr/>
          <p:nvPr/>
        </p:nvSpPr>
        <p:spPr>
          <a:xfrm>
            <a:off x="6916653" y="2691105"/>
            <a:ext cx="3733702" cy="0"/>
          </a:xfrm>
          <a:prstGeom prst="line">
            <a:avLst/>
          </a:prstGeom>
          <a:ln w="57150" cap="flat">
            <a:solidFill>
              <a:srgbClr val="365B6D"/>
            </a:solidFill>
            <a:prstDash val="solid"/>
            <a:headEnd type="none" w="sm" len="sm"/>
            <a:tailEnd type="none" w="sm" len="sm"/>
          </a:ln>
        </p:spPr>
        <p:txBody>
          <a:bodyPr/>
          <a:lstStyle/>
          <a:p>
            <a:endParaRPr lang="en-US">
              <a:solidFill>
                <a:schemeClr val="tx2">
                  <a:lumMod val="75000"/>
                </a:schemeClr>
              </a:solidFill>
              <a:latin typeface="Aptos" panose="020B0004020202020204" pitchFamily="34" charset="0"/>
            </a:endParaRPr>
          </a:p>
        </p:txBody>
      </p:sp>
      <p:sp>
        <p:nvSpPr>
          <p:cNvPr id="6" name="AutoShape 6"/>
          <p:cNvSpPr/>
          <p:nvPr/>
        </p:nvSpPr>
        <p:spPr>
          <a:xfrm>
            <a:off x="1014423" y="9107532"/>
            <a:ext cx="16244877" cy="0"/>
          </a:xfrm>
          <a:prstGeom prst="line">
            <a:avLst/>
          </a:prstGeom>
          <a:ln w="57150" cap="flat">
            <a:solidFill>
              <a:srgbClr val="365B6D"/>
            </a:solidFill>
            <a:prstDash val="solid"/>
            <a:headEnd type="none" w="sm" len="sm"/>
            <a:tailEnd type="none" w="sm" len="sm"/>
          </a:ln>
        </p:spPr>
        <p:txBody>
          <a:bodyPr/>
          <a:lstStyle/>
          <a:p>
            <a:endParaRPr lang="en-US">
              <a:solidFill>
                <a:schemeClr val="tx2">
                  <a:lumMod val="75000"/>
                </a:schemeClr>
              </a:solidFill>
              <a:latin typeface="Aptos" panose="020B0004020202020204" pitchFamily="34" charset="0"/>
            </a:endParaRPr>
          </a:p>
        </p:txBody>
      </p:sp>
      <p:grpSp>
        <p:nvGrpSpPr>
          <p:cNvPr id="12" name="Group 12"/>
          <p:cNvGrpSpPr/>
          <p:nvPr/>
        </p:nvGrpSpPr>
        <p:grpSpPr>
          <a:xfrm>
            <a:off x="9349804" y="3603468"/>
            <a:ext cx="2601102" cy="2441055"/>
            <a:chOff x="0" y="-47625"/>
            <a:chExt cx="941465" cy="883536"/>
          </a:xfrm>
        </p:grpSpPr>
        <p:sp>
          <p:nvSpPr>
            <p:cNvPr id="13" name="Freeform 13"/>
            <p:cNvSpPr/>
            <p:nvPr/>
          </p:nvSpPr>
          <p:spPr>
            <a:xfrm>
              <a:off x="0" y="0"/>
              <a:ext cx="941465" cy="768354"/>
            </a:xfrm>
            <a:custGeom>
              <a:avLst/>
              <a:gdLst/>
              <a:ahLst/>
              <a:cxnLst/>
              <a:rect l="l" t="t" r="r" b="b"/>
              <a:pathLst>
                <a:path w="941465" h="768354">
                  <a:moveTo>
                    <a:pt x="23811" y="0"/>
                  </a:moveTo>
                  <a:lnTo>
                    <a:pt x="917654" y="0"/>
                  </a:lnTo>
                  <a:cubicBezTo>
                    <a:pt x="923969" y="0"/>
                    <a:pt x="930026" y="2509"/>
                    <a:pt x="934491" y="6974"/>
                  </a:cubicBezTo>
                  <a:cubicBezTo>
                    <a:pt x="938957" y="11440"/>
                    <a:pt x="941465" y="17496"/>
                    <a:pt x="941465" y="23811"/>
                  </a:cubicBezTo>
                  <a:lnTo>
                    <a:pt x="941465" y="744543"/>
                  </a:lnTo>
                  <a:cubicBezTo>
                    <a:pt x="941465" y="750858"/>
                    <a:pt x="938957" y="756915"/>
                    <a:pt x="934491" y="761380"/>
                  </a:cubicBezTo>
                  <a:cubicBezTo>
                    <a:pt x="930026" y="765846"/>
                    <a:pt x="923969" y="768354"/>
                    <a:pt x="917654" y="768354"/>
                  </a:cubicBezTo>
                  <a:lnTo>
                    <a:pt x="23811" y="768354"/>
                  </a:lnTo>
                  <a:cubicBezTo>
                    <a:pt x="17496" y="768354"/>
                    <a:pt x="11440" y="765846"/>
                    <a:pt x="6974" y="761380"/>
                  </a:cubicBezTo>
                  <a:cubicBezTo>
                    <a:pt x="2509" y="756915"/>
                    <a:pt x="0" y="750858"/>
                    <a:pt x="0" y="744543"/>
                  </a:cubicBezTo>
                  <a:lnTo>
                    <a:pt x="0" y="23811"/>
                  </a:lnTo>
                  <a:cubicBezTo>
                    <a:pt x="0" y="17496"/>
                    <a:pt x="2509" y="11440"/>
                    <a:pt x="6974" y="6974"/>
                  </a:cubicBezTo>
                  <a:cubicBezTo>
                    <a:pt x="11440" y="2509"/>
                    <a:pt x="17496" y="0"/>
                    <a:pt x="23811" y="0"/>
                  </a:cubicBezTo>
                  <a:close/>
                </a:path>
              </a:pathLst>
            </a:custGeom>
            <a:solidFill>
              <a:srgbClr val="FFFFFF"/>
            </a:solidFill>
            <a:ln w="28575" cap="sq">
              <a:solidFill>
                <a:srgbClr val="000000"/>
              </a:solidFill>
              <a:prstDash val="solid"/>
              <a:miter/>
            </a:ln>
          </p:spPr>
          <p:txBody>
            <a:bodyPr/>
            <a:lstStyle/>
            <a:p>
              <a:endParaRPr lang="en-US">
                <a:solidFill>
                  <a:schemeClr val="tx2">
                    <a:lumMod val="75000"/>
                  </a:schemeClr>
                </a:solidFill>
                <a:latin typeface="Aptos" panose="020B0004020202020204" pitchFamily="34" charset="0"/>
              </a:endParaRPr>
            </a:p>
          </p:txBody>
        </p:sp>
        <p:sp>
          <p:nvSpPr>
            <p:cNvPr id="14" name="TextBox 14"/>
            <p:cNvSpPr txBox="1"/>
            <p:nvPr/>
          </p:nvSpPr>
          <p:spPr>
            <a:xfrm>
              <a:off x="0" y="-47625"/>
              <a:ext cx="941465" cy="883536"/>
            </a:xfrm>
            <a:prstGeom prst="rect">
              <a:avLst/>
            </a:prstGeom>
          </p:spPr>
          <p:txBody>
            <a:bodyPr lIns="50800" tIns="50800" rIns="50800" bIns="50800" rtlCol="0" anchor="ctr"/>
            <a:lstStyle/>
            <a:p>
              <a:pPr algn="ctr">
                <a:lnSpc>
                  <a:spcPts val="2519"/>
                </a:lnSpc>
              </a:pPr>
              <a:r>
                <a:rPr lang="en-US" sz="2099" spc="104" dirty="0">
                  <a:solidFill>
                    <a:schemeClr val="tx2">
                      <a:lumMod val="75000"/>
                    </a:schemeClr>
                  </a:solidFill>
                  <a:latin typeface="Aptos" panose="020B0004020202020204" pitchFamily="34" charset="0"/>
                  <a:ea typeface="Calibri (MS)"/>
                  <a:cs typeface="Calibri (MS)"/>
                  <a:sym typeface="Calibri (MS)"/>
                </a:rPr>
                <a:t>Ambitious restoration targets necessitating trade-offs in costs, resources and preferences.</a:t>
              </a:r>
            </a:p>
          </p:txBody>
        </p:sp>
      </p:grpSp>
      <p:grpSp>
        <p:nvGrpSpPr>
          <p:cNvPr id="18" name="Group 18"/>
          <p:cNvGrpSpPr/>
          <p:nvPr/>
        </p:nvGrpSpPr>
        <p:grpSpPr>
          <a:xfrm>
            <a:off x="12251430" y="3603468"/>
            <a:ext cx="2601102" cy="2441055"/>
            <a:chOff x="0" y="-47625"/>
            <a:chExt cx="941465" cy="883536"/>
          </a:xfrm>
        </p:grpSpPr>
        <p:sp>
          <p:nvSpPr>
            <p:cNvPr id="19" name="Freeform 19"/>
            <p:cNvSpPr/>
            <p:nvPr/>
          </p:nvSpPr>
          <p:spPr>
            <a:xfrm>
              <a:off x="0" y="0"/>
              <a:ext cx="941465" cy="768354"/>
            </a:xfrm>
            <a:custGeom>
              <a:avLst/>
              <a:gdLst/>
              <a:ahLst/>
              <a:cxnLst/>
              <a:rect l="l" t="t" r="r" b="b"/>
              <a:pathLst>
                <a:path w="941465" h="768354">
                  <a:moveTo>
                    <a:pt x="23811" y="0"/>
                  </a:moveTo>
                  <a:lnTo>
                    <a:pt x="917654" y="0"/>
                  </a:lnTo>
                  <a:cubicBezTo>
                    <a:pt x="923969" y="0"/>
                    <a:pt x="930026" y="2509"/>
                    <a:pt x="934491" y="6974"/>
                  </a:cubicBezTo>
                  <a:cubicBezTo>
                    <a:pt x="938957" y="11440"/>
                    <a:pt x="941465" y="17496"/>
                    <a:pt x="941465" y="23811"/>
                  </a:cubicBezTo>
                  <a:lnTo>
                    <a:pt x="941465" y="744543"/>
                  </a:lnTo>
                  <a:cubicBezTo>
                    <a:pt x="941465" y="750858"/>
                    <a:pt x="938957" y="756915"/>
                    <a:pt x="934491" y="761380"/>
                  </a:cubicBezTo>
                  <a:cubicBezTo>
                    <a:pt x="930026" y="765846"/>
                    <a:pt x="923969" y="768354"/>
                    <a:pt x="917654" y="768354"/>
                  </a:cubicBezTo>
                  <a:lnTo>
                    <a:pt x="23811" y="768354"/>
                  </a:lnTo>
                  <a:cubicBezTo>
                    <a:pt x="17496" y="768354"/>
                    <a:pt x="11440" y="765846"/>
                    <a:pt x="6974" y="761380"/>
                  </a:cubicBezTo>
                  <a:cubicBezTo>
                    <a:pt x="2509" y="756915"/>
                    <a:pt x="0" y="750858"/>
                    <a:pt x="0" y="744543"/>
                  </a:cubicBezTo>
                  <a:lnTo>
                    <a:pt x="0" y="23811"/>
                  </a:lnTo>
                  <a:cubicBezTo>
                    <a:pt x="0" y="17496"/>
                    <a:pt x="2509" y="11440"/>
                    <a:pt x="6974" y="6974"/>
                  </a:cubicBezTo>
                  <a:cubicBezTo>
                    <a:pt x="11440" y="2509"/>
                    <a:pt x="17496" y="0"/>
                    <a:pt x="23811" y="0"/>
                  </a:cubicBezTo>
                  <a:close/>
                </a:path>
              </a:pathLst>
            </a:custGeom>
            <a:solidFill>
              <a:srgbClr val="FFFFFF"/>
            </a:solidFill>
            <a:ln w="28575" cap="sq">
              <a:solidFill>
                <a:srgbClr val="000000"/>
              </a:solidFill>
              <a:prstDash val="solid"/>
              <a:miter/>
            </a:ln>
          </p:spPr>
          <p:txBody>
            <a:bodyPr/>
            <a:lstStyle/>
            <a:p>
              <a:endParaRPr lang="en-US">
                <a:solidFill>
                  <a:schemeClr val="tx2">
                    <a:lumMod val="75000"/>
                  </a:schemeClr>
                </a:solidFill>
                <a:latin typeface="Aptos" panose="020B0004020202020204" pitchFamily="34" charset="0"/>
              </a:endParaRPr>
            </a:p>
          </p:txBody>
        </p:sp>
        <p:sp>
          <p:nvSpPr>
            <p:cNvPr id="20" name="TextBox 20"/>
            <p:cNvSpPr txBox="1"/>
            <p:nvPr/>
          </p:nvSpPr>
          <p:spPr>
            <a:xfrm>
              <a:off x="0" y="-47625"/>
              <a:ext cx="941465" cy="883536"/>
            </a:xfrm>
            <a:prstGeom prst="rect">
              <a:avLst/>
            </a:prstGeom>
          </p:spPr>
          <p:txBody>
            <a:bodyPr lIns="50800" tIns="50800" rIns="50800" bIns="50800" rtlCol="0" anchor="ctr"/>
            <a:lstStyle/>
            <a:p>
              <a:pPr algn="ctr">
                <a:lnSpc>
                  <a:spcPts val="2519"/>
                </a:lnSpc>
              </a:pPr>
              <a:r>
                <a:rPr lang="en-US" sz="2099" spc="104" dirty="0">
                  <a:solidFill>
                    <a:schemeClr val="tx2">
                      <a:lumMod val="75000"/>
                    </a:schemeClr>
                  </a:solidFill>
                  <a:latin typeface="Aptos" panose="020B0004020202020204" pitchFamily="34" charset="0"/>
                  <a:ea typeface="Calibri (MS)"/>
                  <a:cs typeface="Calibri (MS)"/>
                  <a:sym typeface="Calibri (MS)"/>
                </a:rPr>
                <a:t>Probability for positive outcomes increases with the extent to which stakeholders can shape decisions. </a:t>
              </a:r>
            </a:p>
          </p:txBody>
        </p:sp>
      </p:grpSp>
      <p:grpSp>
        <p:nvGrpSpPr>
          <p:cNvPr id="21" name="Group 21"/>
          <p:cNvGrpSpPr/>
          <p:nvPr/>
        </p:nvGrpSpPr>
        <p:grpSpPr>
          <a:xfrm>
            <a:off x="15063942" y="3603468"/>
            <a:ext cx="2601102" cy="2441055"/>
            <a:chOff x="0" y="-47625"/>
            <a:chExt cx="941465" cy="883536"/>
          </a:xfrm>
        </p:grpSpPr>
        <p:sp>
          <p:nvSpPr>
            <p:cNvPr id="22" name="Freeform 22"/>
            <p:cNvSpPr/>
            <p:nvPr/>
          </p:nvSpPr>
          <p:spPr>
            <a:xfrm>
              <a:off x="0" y="0"/>
              <a:ext cx="941465" cy="768354"/>
            </a:xfrm>
            <a:custGeom>
              <a:avLst/>
              <a:gdLst/>
              <a:ahLst/>
              <a:cxnLst/>
              <a:rect l="l" t="t" r="r" b="b"/>
              <a:pathLst>
                <a:path w="941465" h="768354">
                  <a:moveTo>
                    <a:pt x="23811" y="0"/>
                  </a:moveTo>
                  <a:lnTo>
                    <a:pt x="917654" y="0"/>
                  </a:lnTo>
                  <a:cubicBezTo>
                    <a:pt x="923969" y="0"/>
                    <a:pt x="930026" y="2509"/>
                    <a:pt x="934491" y="6974"/>
                  </a:cubicBezTo>
                  <a:cubicBezTo>
                    <a:pt x="938957" y="11440"/>
                    <a:pt x="941465" y="17496"/>
                    <a:pt x="941465" y="23811"/>
                  </a:cubicBezTo>
                  <a:lnTo>
                    <a:pt x="941465" y="744543"/>
                  </a:lnTo>
                  <a:cubicBezTo>
                    <a:pt x="941465" y="750858"/>
                    <a:pt x="938957" y="756915"/>
                    <a:pt x="934491" y="761380"/>
                  </a:cubicBezTo>
                  <a:cubicBezTo>
                    <a:pt x="930026" y="765846"/>
                    <a:pt x="923969" y="768354"/>
                    <a:pt x="917654" y="768354"/>
                  </a:cubicBezTo>
                  <a:lnTo>
                    <a:pt x="23811" y="768354"/>
                  </a:lnTo>
                  <a:cubicBezTo>
                    <a:pt x="17496" y="768354"/>
                    <a:pt x="11440" y="765846"/>
                    <a:pt x="6974" y="761380"/>
                  </a:cubicBezTo>
                  <a:cubicBezTo>
                    <a:pt x="2509" y="756915"/>
                    <a:pt x="0" y="750858"/>
                    <a:pt x="0" y="744543"/>
                  </a:cubicBezTo>
                  <a:lnTo>
                    <a:pt x="0" y="23811"/>
                  </a:lnTo>
                  <a:cubicBezTo>
                    <a:pt x="0" y="17496"/>
                    <a:pt x="2509" y="11440"/>
                    <a:pt x="6974" y="6974"/>
                  </a:cubicBezTo>
                  <a:cubicBezTo>
                    <a:pt x="11440" y="2509"/>
                    <a:pt x="17496" y="0"/>
                    <a:pt x="23811" y="0"/>
                  </a:cubicBezTo>
                  <a:close/>
                </a:path>
              </a:pathLst>
            </a:custGeom>
            <a:solidFill>
              <a:srgbClr val="FFFFFF"/>
            </a:solidFill>
            <a:ln w="28575" cap="sq">
              <a:solidFill>
                <a:srgbClr val="000000"/>
              </a:solidFill>
              <a:prstDash val="solid"/>
              <a:miter/>
            </a:ln>
          </p:spPr>
          <p:txBody>
            <a:bodyPr/>
            <a:lstStyle/>
            <a:p>
              <a:endParaRPr lang="en-US">
                <a:solidFill>
                  <a:schemeClr val="tx2">
                    <a:lumMod val="75000"/>
                  </a:schemeClr>
                </a:solidFill>
                <a:latin typeface="Aptos" panose="020B0004020202020204" pitchFamily="34" charset="0"/>
              </a:endParaRPr>
            </a:p>
          </p:txBody>
        </p:sp>
        <p:sp>
          <p:nvSpPr>
            <p:cNvPr id="23" name="TextBox 23"/>
            <p:cNvSpPr txBox="1"/>
            <p:nvPr/>
          </p:nvSpPr>
          <p:spPr>
            <a:xfrm>
              <a:off x="0" y="-47625"/>
              <a:ext cx="941465" cy="883536"/>
            </a:xfrm>
            <a:prstGeom prst="rect">
              <a:avLst/>
            </a:prstGeom>
          </p:spPr>
          <p:txBody>
            <a:bodyPr lIns="50800" tIns="50800" rIns="50800" bIns="50800" rtlCol="0" anchor="ctr"/>
            <a:lstStyle/>
            <a:p>
              <a:pPr algn="ctr">
                <a:lnSpc>
                  <a:spcPts val="2519"/>
                </a:lnSpc>
              </a:pPr>
              <a:r>
                <a:rPr lang="en-US" sz="2099" spc="104" dirty="0">
                  <a:solidFill>
                    <a:schemeClr val="tx2">
                      <a:lumMod val="75000"/>
                    </a:schemeClr>
                  </a:solidFill>
                  <a:latin typeface="Aptos" panose="020B0004020202020204" pitchFamily="34" charset="0"/>
                  <a:ea typeface="Calibri (MS)"/>
                  <a:cs typeface="Calibri (MS)"/>
                  <a:sym typeface="Calibri (MS)"/>
                </a:rPr>
                <a:t>We need a holistic and equitable approach to strategic restoration planning.</a:t>
              </a:r>
            </a:p>
          </p:txBody>
        </p:sp>
      </p:grpSp>
      <p:sp>
        <p:nvSpPr>
          <p:cNvPr id="24" name="AutoShape 24"/>
          <p:cNvSpPr/>
          <p:nvPr/>
        </p:nvSpPr>
        <p:spPr>
          <a:xfrm>
            <a:off x="10650355" y="5857875"/>
            <a:ext cx="1646074" cy="2441055"/>
          </a:xfrm>
          <a:prstGeom prst="line">
            <a:avLst/>
          </a:prstGeom>
          <a:ln w="19050" cap="flat">
            <a:solidFill>
              <a:srgbClr val="000000"/>
            </a:solidFill>
            <a:prstDash val="solid"/>
            <a:headEnd type="none" w="sm" len="sm"/>
            <a:tailEnd type="arrow" w="med" len="sm"/>
          </a:ln>
        </p:spPr>
        <p:txBody>
          <a:bodyPr/>
          <a:lstStyle/>
          <a:p>
            <a:endParaRPr lang="en-US">
              <a:solidFill>
                <a:schemeClr val="tx2">
                  <a:lumMod val="75000"/>
                </a:schemeClr>
              </a:solidFill>
              <a:latin typeface="Aptos" panose="020B0004020202020204" pitchFamily="34" charset="0"/>
            </a:endParaRPr>
          </a:p>
        </p:txBody>
      </p:sp>
      <p:sp>
        <p:nvSpPr>
          <p:cNvPr id="25" name="AutoShape 25"/>
          <p:cNvSpPr/>
          <p:nvPr/>
        </p:nvSpPr>
        <p:spPr>
          <a:xfrm flipH="1">
            <a:off x="14806767" y="5857875"/>
            <a:ext cx="1557726" cy="2441055"/>
          </a:xfrm>
          <a:prstGeom prst="line">
            <a:avLst/>
          </a:prstGeom>
          <a:ln w="19050" cap="flat">
            <a:solidFill>
              <a:srgbClr val="000000"/>
            </a:solidFill>
            <a:prstDash val="solid"/>
            <a:headEnd type="none" w="sm" len="sm"/>
            <a:tailEnd type="arrow" w="med" len="sm"/>
          </a:ln>
        </p:spPr>
        <p:txBody>
          <a:bodyPr/>
          <a:lstStyle/>
          <a:p>
            <a:endParaRPr lang="en-US">
              <a:solidFill>
                <a:schemeClr val="tx2">
                  <a:lumMod val="75000"/>
                </a:schemeClr>
              </a:solidFill>
              <a:latin typeface="Aptos" panose="020B0004020202020204" pitchFamily="34" charset="0"/>
            </a:endParaRPr>
          </a:p>
        </p:txBody>
      </p:sp>
      <p:sp>
        <p:nvSpPr>
          <p:cNvPr id="26" name="AutoShape 26"/>
          <p:cNvSpPr/>
          <p:nvPr/>
        </p:nvSpPr>
        <p:spPr>
          <a:xfrm flipH="1">
            <a:off x="13551598" y="5857875"/>
            <a:ext cx="383" cy="1812862"/>
          </a:xfrm>
          <a:prstGeom prst="line">
            <a:avLst/>
          </a:prstGeom>
          <a:ln w="19050" cap="flat">
            <a:solidFill>
              <a:srgbClr val="000000"/>
            </a:solidFill>
            <a:prstDash val="solid"/>
            <a:headEnd type="none" w="sm" len="sm"/>
            <a:tailEnd type="arrow" w="med" len="sm"/>
          </a:ln>
        </p:spPr>
        <p:txBody>
          <a:bodyPr/>
          <a:lstStyle/>
          <a:p>
            <a:endParaRPr lang="en-US">
              <a:solidFill>
                <a:schemeClr val="tx2">
                  <a:lumMod val="75000"/>
                </a:schemeClr>
              </a:solidFill>
              <a:latin typeface="Aptos" panose="020B0004020202020204" pitchFamily="34" charset="0"/>
            </a:endParaRPr>
          </a:p>
        </p:txBody>
      </p:sp>
      <p:grpSp>
        <p:nvGrpSpPr>
          <p:cNvPr id="27" name="Group 27"/>
          <p:cNvGrpSpPr/>
          <p:nvPr/>
        </p:nvGrpSpPr>
        <p:grpSpPr>
          <a:xfrm>
            <a:off x="9349804" y="3149671"/>
            <a:ext cx="2601102" cy="652051"/>
            <a:chOff x="0" y="0"/>
            <a:chExt cx="941465" cy="236009"/>
          </a:xfrm>
        </p:grpSpPr>
        <p:sp>
          <p:nvSpPr>
            <p:cNvPr id="28" name="Freeform 28"/>
            <p:cNvSpPr/>
            <p:nvPr/>
          </p:nvSpPr>
          <p:spPr>
            <a:xfrm>
              <a:off x="0" y="0"/>
              <a:ext cx="941465" cy="236009"/>
            </a:xfrm>
            <a:custGeom>
              <a:avLst/>
              <a:gdLst/>
              <a:ahLst/>
              <a:cxnLst/>
              <a:rect l="l" t="t" r="r" b="b"/>
              <a:pathLst>
                <a:path w="941465" h="236009">
                  <a:moveTo>
                    <a:pt x="23811" y="0"/>
                  </a:moveTo>
                  <a:lnTo>
                    <a:pt x="917654" y="0"/>
                  </a:lnTo>
                  <a:cubicBezTo>
                    <a:pt x="923969" y="0"/>
                    <a:pt x="930026" y="2509"/>
                    <a:pt x="934491" y="6974"/>
                  </a:cubicBezTo>
                  <a:cubicBezTo>
                    <a:pt x="938957" y="11440"/>
                    <a:pt x="941465" y="17496"/>
                    <a:pt x="941465" y="23811"/>
                  </a:cubicBezTo>
                  <a:lnTo>
                    <a:pt x="941465" y="212198"/>
                  </a:lnTo>
                  <a:cubicBezTo>
                    <a:pt x="941465" y="218513"/>
                    <a:pt x="938957" y="224570"/>
                    <a:pt x="934491" y="229035"/>
                  </a:cubicBezTo>
                  <a:cubicBezTo>
                    <a:pt x="930026" y="233500"/>
                    <a:pt x="923969" y="236009"/>
                    <a:pt x="917654" y="236009"/>
                  </a:cubicBezTo>
                  <a:lnTo>
                    <a:pt x="23811" y="236009"/>
                  </a:lnTo>
                  <a:cubicBezTo>
                    <a:pt x="17496" y="236009"/>
                    <a:pt x="11440" y="233500"/>
                    <a:pt x="6974" y="229035"/>
                  </a:cubicBezTo>
                  <a:cubicBezTo>
                    <a:pt x="2509" y="224570"/>
                    <a:pt x="0" y="218513"/>
                    <a:pt x="0" y="212198"/>
                  </a:cubicBezTo>
                  <a:lnTo>
                    <a:pt x="0" y="23811"/>
                  </a:lnTo>
                  <a:cubicBezTo>
                    <a:pt x="0" y="17496"/>
                    <a:pt x="2509" y="11440"/>
                    <a:pt x="6974" y="6974"/>
                  </a:cubicBezTo>
                  <a:cubicBezTo>
                    <a:pt x="11440" y="2509"/>
                    <a:pt x="17496" y="0"/>
                    <a:pt x="23811" y="0"/>
                  </a:cubicBezTo>
                  <a:close/>
                </a:path>
              </a:pathLst>
            </a:custGeom>
            <a:solidFill>
              <a:srgbClr val="FFFFFF"/>
            </a:solidFill>
            <a:ln w="28575" cap="sq">
              <a:solidFill>
                <a:srgbClr val="000000"/>
              </a:solidFill>
              <a:prstDash val="solid"/>
              <a:miter/>
            </a:ln>
          </p:spPr>
          <p:txBody>
            <a:bodyPr/>
            <a:lstStyle/>
            <a:p>
              <a:endParaRPr lang="en-US">
                <a:solidFill>
                  <a:schemeClr val="tx2">
                    <a:lumMod val="75000"/>
                  </a:schemeClr>
                </a:solidFill>
                <a:latin typeface="Aptos" panose="020B0004020202020204" pitchFamily="34" charset="0"/>
              </a:endParaRPr>
            </a:p>
          </p:txBody>
        </p:sp>
        <p:sp>
          <p:nvSpPr>
            <p:cNvPr id="29" name="TextBox 29"/>
            <p:cNvSpPr txBox="1"/>
            <p:nvPr/>
          </p:nvSpPr>
          <p:spPr>
            <a:xfrm>
              <a:off x="0" y="-57150"/>
              <a:ext cx="941465" cy="293159"/>
            </a:xfrm>
            <a:prstGeom prst="rect">
              <a:avLst/>
            </a:prstGeom>
          </p:spPr>
          <p:txBody>
            <a:bodyPr lIns="50800" tIns="50800" rIns="50800" bIns="50800" rtlCol="0" anchor="ctr"/>
            <a:lstStyle/>
            <a:p>
              <a:pPr algn="ctr">
                <a:lnSpc>
                  <a:spcPts val="3119"/>
                </a:lnSpc>
              </a:pPr>
              <a:r>
                <a:rPr lang="en-US" sz="2599" spc="129">
                  <a:solidFill>
                    <a:schemeClr val="tx2">
                      <a:lumMod val="75000"/>
                    </a:schemeClr>
                  </a:solidFill>
                  <a:latin typeface="Aptos" panose="020B0004020202020204" pitchFamily="34" charset="0"/>
                  <a:ea typeface="Calibri (MS) Bold"/>
                  <a:cs typeface="Calibri (MS) Bold"/>
                  <a:sym typeface="Calibri (MS) Bold"/>
                </a:rPr>
                <a:t>1</a:t>
              </a:r>
            </a:p>
          </p:txBody>
        </p:sp>
      </p:grpSp>
      <p:grpSp>
        <p:nvGrpSpPr>
          <p:cNvPr id="30" name="Group 30"/>
          <p:cNvGrpSpPr/>
          <p:nvPr/>
        </p:nvGrpSpPr>
        <p:grpSpPr>
          <a:xfrm>
            <a:off x="12241905" y="3149671"/>
            <a:ext cx="2601102" cy="652051"/>
            <a:chOff x="0" y="0"/>
            <a:chExt cx="941465" cy="236009"/>
          </a:xfrm>
        </p:grpSpPr>
        <p:sp>
          <p:nvSpPr>
            <p:cNvPr id="31" name="Freeform 31"/>
            <p:cNvSpPr/>
            <p:nvPr/>
          </p:nvSpPr>
          <p:spPr>
            <a:xfrm>
              <a:off x="0" y="0"/>
              <a:ext cx="941465" cy="236009"/>
            </a:xfrm>
            <a:custGeom>
              <a:avLst/>
              <a:gdLst/>
              <a:ahLst/>
              <a:cxnLst/>
              <a:rect l="l" t="t" r="r" b="b"/>
              <a:pathLst>
                <a:path w="941465" h="236009">
                  <a:moveTo>
                    <a:pt x="23811" y="0"/>
                  </a:moveTo>
                  <a:lnTo>
                    <a:pt x="917654" y="0"/>
                  </a:lnTo>
                  <a:cubicBezTo>
                    <a:pt x="923969" y="0"/>
                    <a:pt x="930026" y="2509"/>
                    <a:pt x="934491" y="6974"/>
                  </a:cubicBezTo>
                  <a:cubicBezTo>
                    <a:pt x="938957" y="11440"/>
                    <a:pt x="941465" y="17496"/>
                    <a:pt x="941465" y="23811"/>
                  </a:cubicBezTo>
                  <a:lnTo>
                    <a:pt x="941465" y="212198"/>
                  </a:lnTo>
                  <a:cubicBezTo>
                    <a:pt x="941465" y="218513"/>
                    <a:pt x="938957" y="224570"/>
                    <a:pt x="934491" y="229035"/>
                  </a:cubicBezTo>
                  <a:cubicBezTo>
                    <a:pt x="930026" y="233500"/>
                    <a:pt x="923969" y="236009"/>
                    <a:pt x="917654" y="236009"/>
                  </a:cubicBezTo>
                  <a:lnTo>
                    <a:pt x="23811" y="236009"/>
                  </a:lnTo>
                  <a:cubicBezTo>
                    <a:pt x="17496" y="236009"/>
                    <a:pt x="11440" y="233500"/>
                    <a:pt x="6974" y="229035"/>
                  </a:cubicBezTo>
                  <a:cubicBezTo>
                    <a:pt x="2509" y="224570"/>
                    <a:pt x="0" y="218513"/>
                    <a:pt x="0" y="212198"/>
                  </a:cubicBezTo>
                  <a:lnTo>
                    <a:pt x="0" y="23811"/>
                  </a:lnTo>
                  <a:cubicBezTo>
                    <a:pt x="0" y="17496"/>
                    <a:pt x="2509" y="11440"/>
                    <a:pt x="6974" y="6974"/>
                  </a:cubicBezTo>
                  <a:cubicBezTo>
                    <a:pt x="11440" y="2509"/>
                    <a:pt x="17496" y="0"/>
                    <a:pt x="23811" y="0"/>
                  </a:cubicBezTo>
                  <a:close/>
                </a:path>
              </a:pathLst>
            </a:custGeom>
            <a:solidFill>
              <a:srgbClr val="FFFFFF"/>
            </a:solidFill>
            <a:ln w="28575" cap="sq">
              <a:solidFill>
                <a:srgbClr val="000000"/>
              </a:solidFill>
              <a:prstDash val="solid"/>
              <a:miter/>
            </a:ln>
          </p:spPr>
          <p:txBody>
            <a:bodyPr/>
            <a:lstStyle/>
            <a:p>
              <a:endParaRPr lang="en-US">
                <a:solidFill>
                  <a:schemeClr val="tx2">
                    <a:lumMod val="75000"/>
                  </a:schemeClr>
                </a:solidFill>
                <a:latin typeface="Aptos" panose="020B0004020202020204" pitchFamily="34" charset="0"/>
              </a:endParaRPr>
            </a:p>
          </p:txBody>
        </p:sp>
        <p:sp>
          <p:nvSpPr>
            <p:cNvPr id="32" name="TextBox 32"/>
            <p:cNvSpPr txBox="1"/>
            <p:nvPr/>
          </p:nvSpPr>
          <p:spPr>
            <a:xfrm>
              <a:off x="0" y="-57150"/>
              <a:ext cx="941465" cy="293159"/>
            </a:xfrm>
            <a:prstGeom prst="rect">
              <a:avLst/>
            </a:prstGeom>
          </p:spPr>
          <p:txBody>
            <a:bodyPr lIns="50800" tIns="50800" rIns="50800" bIns="50800" rtlCol="0" anchor="ctr"/>
            <a:lstStyle/>
            <a:p>
              <a:pPr algn="ctr">
                <a:lnSpc>
                  <a:spcPts val="3119"/>
                </a:lnSpc>
              </a:pPr>
              <a:r>
                <a:rPr lang="en-US" sz="2599" spc="129">
                  <a:solidFill>
                    <a:schemeClr val="tx2">
                      <a:lumMod val="75000"/>
                    </a:schemeClr>
                  </a:solidFill>
                  <a:latin typeface="Aptos" panose="020B0004020202020204" pitchFamily="34" charset="0"/>
                  <a:ea typeface="Calibri (MS) Bold"/>
                  <a:cs typeface="Calibri (MS) Bold"/>
                  <a:sym typeface="Calibri (MS) Bold"/>
                </a:rPr>
                <a:t>2</a:t>
              </a:r>
            </a:p>
          </p:txBody>
        </p:sp>
      </p:grpSp>
      <p:grpSp>
        <p:nvGrpSpPr>
          <p:cNvPr id="33" name="Group 33"/>
          <p:cNvGrpSpPr/>
          <p:nvPr/>
        </p:nvGrpSpPr>
        <p:grpSpPr>
          <a:xfrm>
            <a:off x="15063942" y="3149671"/>
            <a:ext cx="2601102" cy="652051"/>
            <a:chOff x="0" y="0"/>
            <a:chExt cx="941465" cy="236009"/>
          </a:xfrm>
        </p:grpSpPr>
        <p:sp>
          <p:nvSpPr>
            <p:cNvPr id="34" name="Freeform 34"/>
            <p:cNvSpPr/>
            <p:nvPr/>
          </p:nvSpPr>
          <p:spPr>
            <a:xfrm>
              <a:off x="0" y="0"/>
              <a:ext cx="941465" cy="236009"/>
            </a:xfrm>
            <a:custGeom>
              <a:avLst/>
              <a:gdLst/>
              <a:ahLst/>
              <a:cxnLst/>
              <a:rect l="l" t="t" r="r" b="b"/>
              <a:pathLst>
                <a:path w="941465" h="236009">
                  <a:moveTo>
                    <a:pt x="23811" y="0"/>
                  </a:moveTo>
                  <a:lnTo>
                    <a:pt x="917654" y="0"/>
                  </a:lnTo>
                  <a:cubicBezTo>
                    <a:pt x="923969" y="0"/>
                    <a:pt x="930026" y="2509"/>
                    <a:pt x="934491" y="6974"/>
                  </a:cubicBezTo>
                  <a:cubicBezTo>
                    <a:pt x="938957" y="11440"/>
                    <a:pt x="941465" y="17496"/>
                    <a:pt x="941465" y="23811"/>
                  </a:cubicBezTo>
                  <a:lnTo>
                    <a:pt x="941465" y="212198"/>
                  </a:lnTo>
                  <a:cubicBezTo>
                    <a:pt x="941465" y="218513"/>
                    <a:pt x="938957" y="224570"/>
                    <a:pt x="934491" y="229035"/>
                  </a:cubicBezTo>
                  <a:cubicBezTo>
                    <a:pt x="930026" y="233500"/>
                    <a:pt x="923969" y="236009"/>
                    <a:pt x="917654" y="236009"/>
                  </a:cubicBezTo>
                  <a:lnTo>
                    <a:pt x="23811" y="236009"/>
                  </a:lnTo>
                  <a:cubicBezTo>
                    <a:pt x="17496" y="236009"/>
                    <a:pt x="11440" y="233500"/>
                    <a:pt x="6974" y="229035"/>
                  </a:cubicBezTo>
                  <a:cubicBezTo>
                    <a:pt x="2509" y="224570"/>
                    <a:pt x="0" y="218513"/>
                    <a:pt x="0" y="212198"/>
                  </a:cubicBezTo>
                  <a:lnTo>
                    <a:pt x="0" y="23811"/>
                  </a:lnTo>
                  <a:cubicBezTo>
                    <a:pt x="0" y="17496"/>
                    <a:pt x="2509" y="11440"/>
                    <a:pt x="6974" y="6974"/>
                  </a:cubicBezTo>
                  <a:cubicBezTo>
                    <a:pt x="11440" y="2509"/>
                    <a:pt x="17496" y="0"/>
                    <a:pt x="23811" y="0"/>
                  </a:cubicBezTo>
                  <a:close/>
                </a:path>
              </a:pathLst>
            </a:custGeom>
            <a:solidFill>
              <a:srgbClr val="FFFFFF"/>
            </a:solidFill>
            <a:ln w="28575" cap="sq">
              <a:solidFill>
                <a:srgbClr val="000000"/>
              </a:solidFill>
              <a:prstDash val="solid"/>
              <a:miter/>
            </a:ln>
          </p:spPr>
          <p:txBody>
            <a:bodyPr/>
            <a:lstStyle/>
            <a:p>
              <a:endParaRPr lang="en-US">
                <a:solidFill>
                  <a:schemeClr val="tx2">
                    <a:lumMod val="75000"/>
                  </a:schemeClr>
                </a:solidFill>
                <a:latin typeface="Aptos" panose="020B0004020202020204" pitchFamily="34" charset="0"/>
              </a:endParaRPr>
            </a:p>
          </p:txBody>
        </p:sp>
        <p:sp>
          <p:nvSpPr>
            <p:cNvPr id="35" name="TextBox 35"/>
            <p:cNvSpPr txBox="1"/>
            <p:nvPr/>
          </p:nvSpPr>
          <p:spPr>
            <a:xfrm>
              <a:off x="0" y="-57150"/>
              <a:ext cx="941465" cy="293159"/>
            </a:xfrm>
            <a:prstGeom prst="rect">
              <a:avLst/>
            </a:prstGeom>
          </p:spPr>
          <p:txBody>
            <a:bodyPr lIns="50800" tIns="50800" rIns="50800" bIns="50800" rtlCol="0" anchor="ctr"/>
            <a:lstStyle/>
            <a:p>
              <a:pPr algn="ctr">
                <a:lnSpc>
                  <a:spcPts val="3119"/>
                </a:lnSpc>
              </a:pPr>
              <a:r>
                <a:rPr lang="en-US" sz="2599" spc="129">
                  <a:solidFill>
                    <a:schemeClr val="tx2">
                      <a:lumMod val="75000"/>
                    </a:schemeClr>
                  </a:solidFill>
                  <a:latin typeface="Aptos" panose="020B0004020202020204" pitchFamily="34" charset="0"/>
                  <a:ea typeface="Calibri (MS) Bold"/>
                  <a:cs typeface="Calibri (MS) Bold"/>
                  <a:sym typeface="Calibri (MS) Bold"/>
                </a:rPr>
                <a:t>3</a:t>
              </a:r>
            </a:p>
          </p:txBody>
        </p:sp>
      </p:grpSp>
      <p:grpSp>
        <p:nvGrpSpPr>
          <p:cNvPr id="36" name="Group 3">
            <a:extLst>
              <a:ext uri="{FF2B5EF4-FFF2-40B4-BE49-F238E27FC236}">
                <a16:creationId xmlns:a16="http://schemas.microsoft.com/office/drawing/2014/main" id="{10FCEF32-D0AC-3C78-6836-5FEB1EE0488E}"/>
              </a:ext>
            </a:extLst>
          </p:cNvPr>
          <p:cNvGrpSpPr/>
          <p:nvPr/>
        </p:nvGrpSpPr>
        <p:grpSpPr>
          <a:xfrm>
            <a:off x="12365085" y="7670737"/>
            <a:ext cx="2402817" cy="1356339"/>
            <a:chOff x="0" y="0"/>
            <a:chExt cx="5074550" cy="1801002"/>
          </a:xfrm>
        </p:grpSpPr>
        <p:sp>
          <p:nvSpPr>
            <p:cNvPr id="37" name="Freeform 4">
              <a:extLst>
                <a:ext uri="{FF2B5EF4-FFF2-40B4-BE49-F238E27FC236}">
                  <a16:creationId xmlns:a16="http://schemas.microsoft.com/office/drawing/2014/main" id="{303946CE-2F5D-35F1-E30E-C9F7A024A264}"/>
                </a:ext>
              </a:extLst>
            </p:cNvPr>
            <p:cNvSpPr/>
            <p:nvPr/>
          </p:nvSpPr>
          <p:spPr>
            <a:xfrm>
              <a:off x="0" y="0"/>
              <a:ext cx="5074550" cy="1801002"/>
            </a:xfrm>
            <a:custGeom>
              <a:avLst/>
              <a:gdLst/>
              <a:ahLst/>
              <a:cxnLst/>
              <a:rect l="l" t="t" r="r" b="b"/>
              <a:pathLst>
                <a:path w="5074550" h="1801002">
                  <a:moveTo>
                    <a:pt x="24620" y="0"/>
                  </a:moveTo>
                  <a:lnTo>
                    <a:pt x="5049930" y="0"/>
                  </a:lnTo>
                  <a:cubicBezTo>
                    <a:pt x="5056459" y="0"/>
                    <a:pt x="5062722" y="2594"/>
                    <a:pt x="5067338" y="7211"/>
                  </a:cubicBezTo>
                  <a:cubicBezTo>
                    <a:pt x="5071956" y="11828"/>
                    <a:pt x="5074550" y="18090"/>
                    <a:pt x="5074550" y="24620"/>
                  </a:cubicBezTo>
                  <a:lnTo>
                    <a:pt x="5074550" y="1776382"/>
                  </a:lnTo>
                  <a:cubicBezTo>
                    <a:pt x="5074550" y="1789979"/>
                    <a:pt x="5063527" y="1801002"/>
                    <a:pt x="5049930" y="1801002"/>
                  </a:cubicBezTo>
                  <a:lnTo>
                    <a:pt x="24620" y="1801002"/>
                  </a:lnTo>
                  <a:cubicBezTo>
                    <a:pt x="18090" y="1801002"/>
                    <a:pt x="11828" y="1798408"/>
                    <a:pt x="7211" y="1793791"/>
                  </a:cubicBezTo>
                  <a:cubicBezTo>
                    <a:pt x="2594" y="1789174"/>
                    <a:pt x="0" y="1782912"/>
                    <a:pt x="0" y="1776382"/>
                  </a:cubicBezTo>
                  <a:lnTo>
                    <a:pt x="0" y="24620"/>
                  </a:lnTo>
                  <a:cubicBezTo>
                    <a:pt x="0" y="18090"/>
                    <a:pt x="2594" y="11828"/>
                    <a:pt x="7211" y="7211"/>
                  </a:cubicBezTo>
                  <a:cubicBezTo>
                    <a:pt x="11828" y="2594"/>
                    <a:pt x="18090" y="0"/>
                    <a:pt x="24620" y="0"/>
                  </a:cubicBezTo>
                  <a:close/>
                </a:path>
              </a:pathLst>
            </a:custGeom>
            <a:solidFill>
              <a:srgbClr val="F2F1EC"/>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38" name="TextBox 5">
              <a:extLst>
                <a:ext uri="{FF2B5EF4-FFF2-40B4-BE49-F238E27FC236}">
                  <a16:creationId xmlns:a16="http://schemas.microsoft.com/office/drawing/2014/main" id="{B4CC33B1-5F54-1A16-4217-D271A43DC129}"/>
                </a:ext>
              </a:extLst>
            </p:cNvPr>
            <p:cNvSpPr txBox="1"/>
            <p:nvPr/>
          </p:nvSpPr>
          <p:spPr>
            <a:xfrm>
              <a:off x="0" y="-47625"/>
              <a:ext cx="5074550" cy="1848627"/>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39" name="TextBox 7">
            <a:extLst>
              <a:ext uri="{FF2B5EF4-FFF2-40B4-BE49-F238E27FC236}">
                <a16:creationId xmlns:a16="http://schemas.microsoft.com/office/drawing/2014/main" id="{398AE257-6BC4-DF24-248B-03D7AADFD0E5}"/>
              </a:ext>
            </a:extLst>
          </p:cNvPr>
          <p:cNvSpPr txBox="1"/>
          <p:nvPr/>
        </p:nvSpPr>
        <p:spPr>
          <a:xfrm>
            <a:off x="14384162" y="1054733"/>
            <a:ext cx="2643367" cy="366235"/>
          </a:xfrm>
          <a:prstGeom prst="rect">
            <a:avLst/>
          </a:prstGeom>
        </p:spPr>
        <p:txBody>
          <a:bodyPr lIns="0" tIns="0" rIns="0" bIns="0" rtlCol="0" anchor="t">
            <a:spAutoFit/>
          </a:bodyPr>
          <a:lstStyle/>
          <a:p>
            <a:pPr algn="ctr">
              <a:lnSpc>
                <a:spcPts val="2699"/>
              </a:lnSpc>
            </a:pPr>
            <a:r>
              <a:rPr lang="en-US" sz="2699" spc="10" dirty="0">
                <a:solidFill>
                  <a:schemeClr val="tx2">
                    <a:lumMod val="75000"/>
                  </a:schemeClr>
                </a:solidFill>
                <a:latin typeface="Aptos" panose="020B0004020202020204" pitchFamily="34" charset="0"/>
                <a:ea typeface="Barlow"/>
                <a:cs typeface="Barlow"/>
                <a:sym typeface="Barlow"/>
              </a:rPr>
              <a:t>Introduction</a:t>
            </a:r>
          </a:p>
        </p:txBody>
      </p:sp>
      <p:sp>
        <p:nvSpPr>
          <p:cNvPr id="40" name="TextBox 39">
            <a:extLst>
              <a:ext uri="{FF2B5EF4-FFF2-40B4-BE49-F238E27FC236}">
                <a16:creationId xmlns:a16="http://schemas.microsoft.com/office/drawing/2014/main" id="{892ED791-CF23-8509-291B-705AD1299C0B}"/>
              </a:ext>
            </a:extLst>
          </p:cNvPr>
          <p:cNvSpPr txBox="1"/>
          <p:nvPr/>
        </p:nvSpPr>
        <p:spPr>
          <a:xfrm>
            <a:off x="12349806" y="7805019"/>
            <a:ext cx="2402817" cy="1200329"/>
          </a:xfrm>
          <a:prstGeom prst="rect">
            <a:avLst/>
          </a:prstGeom>
          <a:noFill/>
        </p:spPr>
        <p:txBody>
          <a:bodyPr wrap="square" rtlCol="0">
            <a:spAutoFit/>
          </a:bodyPr>
          <a:lstStyle/>
          <a:p>
            <a:pPr algn="ctr"/>
            <a:r>
              <a:rPr lang="en-GB" sz="2400" b="1" dirty="0">
                <a:solidFill>
                  <a:schemeClr val="tx2">
                    <a:lumMod val="75000"/>
                  </a:schemeClr>
                </a:solidFill>
                <a:latin typeface="Aptos" panose="020B0004020202020204" pitchFamily="34" charset="0"/>
              </a:rPr>
              <a:t>Tool: </a:t>
            </a:r>
          </a:p>
          <a:p>
            <a:pPr algn="ctr"/>
            <a:r>
              <a:rPr lang="en-GB" sz="2400" b="1" dirty="0">
                <a:solidFill>
                  <a:schemeClr val="tx2">
                    <a:lumMod val="75000"/>
                  </a:schemeClr>
                </a:solidFill>
                <a:latin typeface="Aptos" panose="020B0004020202020204" pitchFamily="34" charset="0"/>
              </a:rPr>
              <a:t>Participatory scenarios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19" name="Group 3">
            <a:extLst>
              <a:ext uri="{FF2B5EF4-FFF2-40B4-BE49-F238E27FC236}">
                <a16:creationId xmlns:a16="http://schemas.microsoft.com/office/drawing/2014/main" id="{B4A29715-32A7-6F75-0A47-5A1ED776F700}"/>
              </a:ext>
            </a:extLst>
          </p:cNvPr>
          <p:cNvGrpSpPr/>
          <p:nvPr/>
        </p:nvGrpSpPr>
        <p:grpSpPr>
          <a:xfrm>
            <a:off x="1358389" y="2734611"/>
            <a:ext cx="15694957" cy="3544648"/>
            <a:chOff x="0" y="0"/>
            <a:chExt cx="5074550" cy="1801002"/>
          </a:xfrm>
        </p:grpSpPr>
        <p:sp>
          <p:nvSpPr>
            <p:cNvPr id="20" name="Freeform 4">
              <a:extLst>
                <a:ext uri="{FF2B5EF4-FFF2-40B4-BE49-F238E27FC236}">
                  <a16:creationId xmlns:a16="http://schemas.microsoft.com/office/drawing/2014/main" id="{8F032B39-68C8-24D6-3197-FFCE3DEA09C0}"/>
                </a:ext>
              </a:extLst>
            </p:cNvPr>
            <p:cNvSpPr/>
            <p:nvPr/>
          </p:nvSpPr>
          <p:spPr>
            <a:xfrm>
              <a:off x="0" y="0"/>
              <a:ext cx="5074550" cy="1801002"/>
            </a:xfrm>
            <a:custGeom>
              <a:avLst/>
              <a:gdLst/>
              <a:ahLst/>
              <a:cxnLst/>
              <a:rect l="l" t="t" r="r" b="b"/>
              <a:pathLst>
                <a:path w="5074550" h="1801002">
                  <a:moveTo>
                    <a:pt x="24620" y="0"/>
                  </a:moveTo>
                  <a:lnTo>
                    <a:pt x="5049930" y="0"/>
                  </a:lnTo>
                  <a:cubicBezTo>
                    <a:pt x="5056459" y="0"/>
                    <a:pt x="5062722" y="2594"/>
                    <a:pt x="5067338" y="7211"/>
                  </a:cubicBezTo>
                  <a:cubicBezTo>
                    <a:pt x="5071956" y="11828"/>
                    <a:pt x="5074550" y="18090"/>
                    <a:pt x="5074550" y="24620"/>
                  </a:cubicBezTo>
                  <a:lnTo>
                    <a:pt x="5074550" y="1776382"/>
                  </a:lnTo>
                  <a:cubicBezTo>
                    <a:pt x="5074550" y="1789979"/>
                    <a:pt x="5063527" y="1801002"/>
                    <a:pt x="5049930" y="1801002"/>
                  </a:cubicBezTo>
                  <a:lnTo>
                    <a:pt x="24620" y="1801002"/>
                  </a:lnTo>
                  <a:cubicBezTo>
                    <a:pt x="18090" y="1801002"/>
                    <a:pt x="11828" y="1798408"/>
                    <a:pt x="7211" y="1793791"/>
                  </a:cubicBezTo>
                  <a:cubicBezTo>
                    <a:pt x="2594" y="1789174"/>
                    <a:pt x="0" y="1782912"/>
                    <a:pt x="0" y="1776382"/>
                  </a:cubicBezTo>
                  <a:lnTo>
                    <a:pt x="0" y="24620"/>
                  </a:lnTo>
                  <a:cubicBezTo>
                    <a:pt x="0" y="18090"/>
                    <a:pt x="2594" y="11828"/>
                    <a:pt x="7211" y="7211"/>
                  </a:cubicBezTo>
                  <a:cubicBezTo>
                    <a:pt x="11828" y="2594"/>
                    <a:pt x="18090" y="0"/>
                    <a:pt x="24620" y="0"/>
                  </a:cubicBezTo>
                  <a:close/>
                </a:path>
              </a:pathLst>
            </a:custGeom>
            <a:solidFill>
              <a:srgbClr val="F2F1EC"/>
            </a:solidFill>
            <a:ln w="57150" cap="rnd">
              <a:solidFill>
                <a:srgbClr val="1C1C1C"/>
              </a:solidFill>
              <a:prstDash val="solid"/>
              <a:round/>
            </a:ln>
          </p:spPr>
          <p:txBody>
            <a:bodyPr/>
            <a:lstStyle/>
            <a:p>
              <a:endParaRPr lang="en-US">
                <a:latin typeface="Aptos" panose="020B0004020202020204" pitchFamily="34" charset="0"/>
              </a:endParaRPr>
            </a:p>
          </p:txBody>
        </p:sp>
        <p:sp>
          <p:nvSpPr>
            <p:cNvPr id="21" name="TextBox 5">
              <a:extLst>
                <a:ext uri="{FF2B5EF4-FFF2-40B4-BE49-F238E27FC236}">
                  <a16:creationId xmlns:a16="http://schemas.microsoft.com/office/drawing/2014/main" id="{95FCC2D3-F3E7-AEF1-6BA5-3962F8B2A45D}"/>
                </a:ext>
              </a:extLst>
            </p:cNvPr>
            <p:cNvSpPr txBox="1"/>
            <p:nvPr/>
          </p:nvSpPr>
          <p:spPr>
            <a:xfrm>
              <a:off x="0" y="-47625"/>
              <a:ext cx="5074550" cy="1848627"/>
            </a:xfrm>
            <a:prstGeom prst="rect">
              <a:avLst/>
            </a:prstGeom>
          </p:spPr>
          <p:txBody>
            <a:bodyPr lIns="50800" tIns="50800" rIns="50800" bIns="50800" rtlCol="0" anchor="ctr"/>
            <a:lstStyle/>
            <a:p>
              <a:pPr algn="ctr">
                <a:lnSpc>
                  <a:spcPts val="2659"/>
                </a:lnSpc>
                <a:spcBef>
                  <a:spcPct val="0"/>
                </a:spcBef>
              </a:pPr>
              <a:endParaRPr>
                <a:latin typeface="Aptos" panose="020B0004020202020204" pitchFamily="34" charset="0"/>
              </a:endParaRPr>
            </a:p>
          </p:txBody>
        </p:sp>
      </p:grpSp>
      <p:sp>
        <p:nvSpPr>
          <p:cNvPr id="2" name="TextBox 2"/>
          <p:cNvSpPr txBox="1"/>
          <p:nvPr/>
        </p:nvSpPr>
        <p:spPr>
          <a:xfrm>
            <a:off x="1358390" y="1321666"/>
            <a:ext cx="9410312" cy="1057911"/>
          </a:xfrm>
          <a:prstGeom prst="rect">
            <a:avLst/>
          </a:prstGeom>
        </p:spPr>
        <p:txBody>
          <a:bodyPr lIns="0" tIns="0" rIns="0" bIns="0" rtlCol="0" anchor="t">
            <a:spAutoFit/>
          </a:bodyPr>
          <a:lstStyle/>
          <a:p>
            <a:pPr algn="l">
              <a:lnSpc>
                <a:spcPts val="7900"/>
              </a:lnSpc>
            </a:pPr>
            <a:r>
              <a:rPr lang="en-US" sz="7900">
                <a:solidFill>
                  <a:srgbClr val="365B6D"/>
                </a:solidFill>
                <a:latin typeface="Aptos" panose="020B0004020202020204" pitchFamily="34" charset="0"/>
                <a:ea typeface="Barlow Bold"/>
                <a:cs typeface="Barlow Bold"/>
                <a:sym typeface="Barlow Bold"/>
              </a:rPr>
              <a:t>Research objectives</a:t>
            </a:r>
          </a:p>
        </p:txBody>
      </p:sp>
      <p:sp>
        <p:nvSpPr>
          <p:cNvPr id="6" name="TextBox 6"/>
          <p:cNvSpPr txBox="1"/>
          <p:nvPr/>
        </p:nvSpPr>
        <p:spPr>
          <a:xfrm>
            <a:off x="1914558" y="3672859"/>
            <a:ext cx="14719030" cy="2363980"/>
          </a:xfrm>
          <a:prstGeom prst="rect">
            <a:avLst/>
          </a:prstGeom>
        </p:spPr>
        <p:txBody>
          <a:bodyPr lIns="0" tIns="0" rIns="0" bIns="0" rtlCol="0" anchor="t">
            <a:spAutoFit/>
          </a:bodyPr>
          <a:lstStyle/>
          <a:p>
            <a:pPr algn="l">
              <a:lnSpc>
                <a:spcPts val="3079"/>
              </a:lnSpc>
            </a:pPr>
            <a:r>
              <a:rPr lang="en-US" sz="2199" spc="8">
                <a:solidFill>
                  <a:srgbClr val="000000"/>
                </a:solidFill>
                <a:latin typeface="Aptos" panose="020B0004020202020204" pitchFamily="34" charset="0"/>
                <a:ea typeface="Barlow"/>
                <a:cs typeface="Barlow"/>
                <a:sym typeface="Barlow"/>
              </a:rPr>
              <a:t>There is no systematic understanding of the restoration contexts, involved stakeholder groups, methods that are used for developing participatory scenarios and application of participatory scenarios in exploring diverse sets of objectives, outcomes, and trade-offs. </a:t>
            </a:r>
          </a:p>
          <a:p>
            <a:pPr algn="l">
              <a:lnSpc>
                <a:spcPts val="3079"/>
              </a:lnSpc>
            </a:pPr>
            <a:endParaRPr lang="en-US" sz="2199" spc="8">
              <a:solidFill>
                <a:srgbClr val="000000"/>
              </a:solidFill>
              <a:latin typeface="Aptos" panose="020B0004020202020204" pitchFamily="34" charset="0"/>
              <a:ea typeface="Barlow"/>
              <a:cs typeface="Barlow"/>
              <a:sym typeface="Barlow"/>
            </a:endParaRPr>
          </a:p>
          <a:p>
            <a:pPr algn="l">
              <a:lnSpc>
                <a:spcPts val="3079"/>
              </a:lnSpc>
            </a:pPr>
            <a:r>
              <a:rPr lang="en-US" sz="2199" spc="8">
                <a:solidFill>
                  <a:srgbClr val="000000"/>
                </a:solidFill>
                <a:latin typeface="Aptos" panose="020B0004020202020204" pitchFamily="34" charset="0"/>
                <a:ea typeface="Barlow"/>
                <a:cs typeface="Barlow"/>
                <a:sym typeface="Barlow"/>
              </a:rPr>
              <a:t>We inform how scenarios can be better used as a decision-making tool within ecological restoration planning that can enable stakeholder participation and account for trade-offs in restoration outcomes across different dimensions.</a:t>
            </a:r>
          </a:p>
        </p:txBody>
      </p:sp>
      <p:sp>
        <p:nvSpPr>
          <p:cNvPr id="7" name="TextBox 7"/>
          <p:cNvSpPr txBox="1"/>
          <p:nvPr/>
        </p:nvSpPr>
        <p:spPr>
          <a:xfrm>
            <a:off x="1914558" y="3009900"/>
            <a:ext cx="5419488" cy="456152"/>
          </a:xfrm>
          <a:prstGeom prst="rect">
            <a:avLst/>
          </a:prstGeom>
        </p:spPr>
        <p:txBody>
          <a:bodyPr lIns="0" tIns="0" rIns="0" bIns="0" rtlCol="0" anchor="t">
            <a:spAutoFit/>
          </a:bodyPr>
          <a:lstStyle/>
          <a:p>
            <a:pPr algn="l">
              <a:lnSpc>
                <a:spcPts val="3732"/>
              </a:lnSpc>
            </a:pPr>
            <a:r>
              <a:rPr lang="en-US" sz="2666" dirty="0">
                <a:solidFill>
                  <a:srgbClr val="365B6D"/>
                </a:solidFill>
                <a:latin typeface="Aptos" panose="020B0004020202020204" pitchFamily="34" charset="0"/>
                <a:ea typeface="Barlow Semi-Bold"/>
                <a:cs typeface="Barlow Semi-Bold"/>
                <a:sym typeface="Barlow Semi-Bold"/>
              </a:rPr>
              <a:t>Why conduct this review?</a:t>
            </a:r>
          </a:p>
        </p:txBody>
      </p:sp>
      <p:grpSp>
        <p:nvGrpSpPr>
          <p:cNvPr id="8" name="Group 8"/>
          <p:cNvGrpSpPr/>
          <p:nvPr/>
        </p:nvGrpSpPr>
        <p:grpSpPr>
          <a:xfrm>
            <a:off x="1358390" y="7021951"/>
            <a:ext cx="15722856" cy="1490454"/>
            <a:chOff x="0" y="0"/>
            <a:chExt cx="5074550" cy="481044"/>
          </a:xfrm>
        </p:grpSpPr>
        <p:sp>
          <p:nvSpPr>
            <p:cNvPr id="9" name="Freeform 9"/>
            <p:cNvSpPr/>
            <p:nvPr/>
          </p:nvSpPr>
          <p:spPr>
            <a:xfrm>
              <a:off x="0" y="0"/>
              <a:ext cx="5074550" cy="481044"/>
            </a:xfrm>
            <a:custGeom>
              <a:avLst/>
              <a:gdLst/>
              <a:ahLst/>
              <a:cxnLst/>
              <a:rect l="l" t="t" r="r" b="b"/>
              <a:pathLst>
                <a:path w="5074550" h="481044">
                  <a:moveTo>
                    <a:pt x="24620" y="0"/>
                  </a:moveTo>
                  <a:lnTo>
                    <a:pt x="5049930" y="0"/>
                  </a:lnTo>
                  <a:cubicBezTo>
                    <a:pt x="5056459" y="0"/>
                    <a:pt x="5062722" y="2594"/>
                    <a:pt x="5067338" y="7211"/>
                  </a:cubicBezTo>
                  <a:cubicBezTo>
                    <a:pt x="5071956" y="11828"/>
                    <a:pt x="5074550" y="18090"/>
                    <a:pt x="5074550" y="24620"/>
                  </a:cubicBezTo>
                  <a:lnTo>
                    <a:pt x="5074550" y="456424"/>
                  </a:lnTo>
                  <a:cubicBezTo>
                    <a:pt x="5074550" y="462953"/>
                    <a:pt x="5071956" y="469216"/>
                    <a:pt x="5067338" y="473833"/>
                  </a:cubicBezTo>
                  <a:cubicBezTo>
                    <a:pt x="5062722" y="478450"/>
                    <a:pt x="5056459" y="481044"/>
                    <a:pt x="5049930" y="481044"/>
                  </a:cubicBezTo>
                  <a:lnTo>
                    <a:pt x="24620" y="481044"/>
                  </a:lnTo>
                  <a:cubicBezTo>
                    <a:pt x="18090" y="481044"/>
                    <a:pt x="11828" y="478450"/>
                    <a:pt x="7211" y="473833"/>
                  </a:cubicBezTo>
                  <a:cubicBezTo>
                    <a:pt x="2594" y="469216"/>
                    <a:pt x="0" y="462953"/>
                    <a:pt x="0" y="456424"/>
                  </a:cubicBezTo>
                  <a:lnTo>
                    <a:pt x="0" y="24620"/>
                  </a:lnTo>
                  <a:cubicBezTo>
                    <a:pt x="0" y="18090"/>
                    <a:pt x="2594" y="11828"/>
                    <a:pt x="7211" y="7211"/>
                  </a:cubicBezTo>
                  <a:cubicBezTo>
                    <a:pt x="11828" y="2594"/>
                    <a:pt x="18090" y="0"/>
                    <a:pt x="24620" y="0"/>
                  </a:cubicBezTo>
                  <a:close/>
                </a:path>
              </a:pathLst>
            </a:custGeom>
            <a:solidFill>
              <a:srgbClr val="F2F1EC"/>
            </a:solidFill>
            <a:ln w="57150" cap="rnd">
              <a:solidFill>
                <a:srgbClr val="1C1C1C"/>
              </a:solidFill>
              <a:prstDash val="solid"/>
              <a:round/>
            </a:ln>
          </p:spPr>
          <p:txBody>
            <a:bodyPr/>
            <a:lstStyle/>
            <a:p>
              <a:endParaRPr lang="en-US">
                <a:latin typeface="Aptos" panose="020B0004020202020204" pitchFamily="34" charset="0"/>
              </a:endParaRPr>
            </a:p>
          </p:txBody>
        </p:sp>
        <p:sp>
          <p:nvSpPr>
            <p:cNvPr id="10" name="TextBox 10"/>
            <p:cNvSpPr txBox="1"/>
            <p:nvPr/>
          </p:nvSpPr>
          <p:spPr>
            <a:xfrm>
              <a:off x="0" y="-47625"/>
              <a:ext cx="5074550" cy="528669"/>
            </a:xfrm>
            <a:prstGeom prst="rect">
              <a:avLst/>
            </a:prstGeom>
          </p:spPr>
          <p:txBody>
            <a:bodyPr lIns="50800" tIns="50800" rIns="50800" bIns="50800" rtlCol="0" anchor="ctr"/>
            <a:lstStyle/>
            <a:p>
              <a:pPr algn="ctr">
                <a:lnSpc>
                  <a:spcPts val="2659"/>
                </a:lnSpc>
                <a:spcBef>
                  <a:spcPct val="0"/>
                </a:spcBef>
              </a:pPr>
              <a:endParaRPr>
                <a:latin typeface="Aptos" panose="020B0004020202020204" pitchFamily="34" charset="0"/>
              </a:endParaRPr>
            </a:p>
          </p:txBody>
        </p:sp>
      </p:grpSp>
      <p:sp>
        <p:nvSpPr>
          <p:cNvPr id="11" name="TextBox 11"/>
          <p:cNvSpPr txBox="1"/>
          <p:nvPr/>
        </p:nvSpPr>
        <p:spPr>
          <a:xfrm>
            <a:off x="1914558" y="7740411"/>
            <a:ext cx="14976125" cy="382270"/>
          </a:xfrm>
          <a:prstGeom prst="rect">
            <a:avLst/>
          </a:prstGeom>
        </p:spPr>
        <p:txBody>
          <a:bodyPr lIns="0" tIns="0" rIns="0" bIns="0" rtlCol="0" anchor="t">
            <a:spAutoFit/>
          </a:bodyPr>
          <a:lstStyle/>
          <a:p>
            <a:pPr algn="l">
              <a:lnSpc>
                <a:spcPts val="3079"/>
              </a:lnSpc>
            </a:pPr>
            <a:r>
              <a:rPr lang="en-US" sz="2199" spc="8">
                <a:solidFill>
                  <a:srgbClr val="365B6D"/>
                </a:solidFill>
                <a:latin typeface="Aptos" panose="020B0004020202020204" pitchFamily="34" charset="0"/>
                <a:ea typeface="Barlow"/>
                <a:cs typeface="Barlow"/>
                <a:sym typeface="Barlow"/>
              </a:rPr>
              <a:t>To systematically map and present the evidence that exists on the use of participatory scenarios in restoration planning. </a:t>
            </a:r>
          </a:p>
        </p:txBody>
      </p:sp>
      <p:sp>
        <p:nvSpPr>
          <p:cNvPr id="12" name="TextBox 12"/>
          <p:cNvSpPr txBox="1"/>
          <p:nvPr/>
        </p:nvSpPr>
        <p:spPr>
          <a:xfrm>
            <a:off x="1914558" y="7180847"/>
            <a:ext cx="3155812" cy="464820"/>
          </a:xfrm>
          <a:prstGeom prst="rect">
            <a:avLst/>
          </a:prstGeom>
        </p:spPr>
        <p:txBody>
          <a:bodyPr lIns="0" tIns="0" rIns="0" bIns="0" rtlCol="0" anchor="t">
            <a:spAutoFit/>
          </a:bodyPr>
          <a:lstStyle/>
          <a:p>
            <a:pPr algn="l">
              <a:lnSpc>
                <a:spcPts val="3779"/>
              </a:lnSpc>
            </a:pPr>
            <a:r>
              <a:rPr lang="en-US" sz="2700" dirty="0">
                <a:solidFill>
                  <a:srgbClr val="365B6D"/>
                </a:solidFill>
                <a:latin typeface="Aptos" panose="020B0004020202020204" pitchFamily="34" charset="0"/>
                <a:ea typeface="Barlow Semi-Bold"/>
                <a:cs typeface="Barlow Semi-Bold"/>
                <a:sym typeface="Barlow Semi-Bold"/>
              </a:rPr>
              <a:t>Our Aim</a:t>
            </a:r>
          </a:p>
        </p:txBody>
      </p:sp>
      <p:sp>
        <p:nvSpPr>
          <p:cNvPr id="13" name="AutoShape 13"/>
          <p:cNvSpPr/>
          <p:nvPr/>
        </p:nvSpPr>
        <p:spPr>
          <a:xfrm>
            <a:off x="1014423" y="9107532"/>
            <a:ext cx="16244877" cy="0"/>
          </a:xfrm>
          <a:prstGeom prst="line">
            <a:avLst/>
          </a:prstGeom>
          <a:ln w="57150" cap="flat">
            <a:solidFill>
              <a:srgbClr val="365B6D"/>
            </a:solidFill>
            <a:prstDash val="solid"/>
            <a:headEnd type="none" w="sm" len="sm"/>
            <a:tailEnd type="none" w="sm" len="sm"/>
          </a:ln>
        </p:spPr>
        <p:txBody>
          <a:bodyPr/>
          <a:lstStyle/>
          <a:p>
            <a:endParaRPr lang="en-US">
              <a:latin typeface="Aptos" panose="020B0004020202020204" pitchFamily="34" charset="0"/>
            </a:endParaRPr>
          </a:p>
        </p:txBody>
      </p:sp>
      <p:grpSp>
        <p:nvGrpSpPr>
          <p:cNvPr id="14" name="Group 14"/>
          <p:cNvGrpSpPr/>
          <p:nvPr/>
        </p:nvGrpSpPr>
        <p:grpSpPr>
          <a:xfrm>
            <a:off x="13840648" y="609600"/>
            <a:ext cx="3494852" cy="1287458"/>
            <a:chOff x="0" y="0"/>
            <a:chExt cx="4659803" cy="1716611"/>
          </a:xfrm>
        </p:grpSpPr>
        <p:grpSp>
          <p:nvGrpSpPr>
            <p:cNvPr id="15" name="Group 15"/>
            <p:cNvGrpSpPr/>
            <p:nvPr/>
          </p:nvGrpSpPr>
          <p:grpSpPr>
            <a:xfrm>
              <a:off x="0" y="0"/>
              <a:ext cx="4659803" cy="1716611"/>
              <a:chOff x="0" y="0"/>
              <a:chExt cx="1010276" cy="372173"/>
            </a:xfrm>
          </p:grpSpPr>
          <p:sp>
            <p:nvSpPr>
              <p:cNvPr id="16" name="Freeform 16"/>
              <p:cNvSpPr/>
              <p:nvPr/>
            </p:nvSpPr>
            <p:spPr>
              <a:xfrm>
                <a:off x="0" y="0"/>
                <a:ext cx="1010276" cy="372173"/>
              </a:xfrm>
              <a:custGeom>
                <a:avLst/>
                <a:gdLst/>
                <a:ahLst/>
                <a:cxnLst/>
                <a:rect l="l" t="t" r="r" b="b"/>
                <a:pathLst>
                  <a:path w="1010276" h="372173">
                    <a:moveTo>
                      <a:pt x="110762" y="0"/>
                    </a:moveTo>
                    <a:lnTo>
                      <a:pt x="899515" y="0"/>
                    </a:lnTo>
                    <a:cubicBezTo>
                      <a:pt x="928890" y="0"/>
                      <a:pt x="957063" y="11670"/>
                      <a:pt x="977835" y="32441"/>
                    </a:cubicBezTo>
                    <a:cubicBezTo>
                      <a:pt x="998607" y="53213"/>
                      <a:pt x="1010276" y="81386"/>
                      <a:pt x="1010276" y="110762"/>
                    </a:cubicBezTo>
                    <a:lnTo>
                      <a:pt x="1010276" y="261411"/>
                    </a:lnTo>
                    <a:cubicBezTo>
                      <a:pt x="1010276" y="290787"/>
                      <a:pt x="998607" y="318959"/>
                      <a:pt x="977835" y="339731"/>
                    </a:cubicBezTo>
                    <a:cubicBezTo>
                      <a:pt x="957063" y="360503"/>
                      <a:pt x="928890" y="372173"/>
                      <a:pt x="899515" y="372173"/>
                    </a:cubicBezTo>
                    <a:lnTo>
                      <a:pt x="110762" y="372173"/>
                    </a:lnTo>
                    <a:cubicBezTo>
                      <a:pt x="81386" y="372173"/>
                      <a:pt x="53213" y="360503"/>
                      <a:pt x="32441" y="339731"/>
                    </a:cubicBezTo>
                    <a:cubicBezTo>
                      <a:pt x="11670" y="318959"/>
                      <a:pt x="0" y="290787"/>
                      <a:pt x="0" y="261411"/>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latin typeface="Aptos" panose="020B0004020202020204" pitchFamily="34" charset="0"/>
                </a:endParaRPr>
              </a:p>
            </p:txBody>
          </p:sp>
          <p:sp>
            <p:nvSpPr>
              <p:cNvPr id="17" name="TextBox 17"/>
              <p:cNvSpPr txBox="1"/>
              <p:nvPr/>
            </p:nvSpPr>
            <p:spPr>
              <a:xfrm>
                <a:off x="0" y="-47625"/>
                <a:ext cx="1010276" cy="419798"/>
              </a:xfrm>
              <a:prstGeom prst="rect">
                <a:avLst/>
              </a:prstGeom>
            </p:spPr>
            <p:txBody>
              <a:bodyPr lIns="50800" tIns="50800" rIns="50800" bIns="50800" rtlCol="0" anchor="ctr"/>
              <a:lstStyle/>
              <a:p>
                <a:pPr algn="ctr">
                  <a:lnSpc>
                    <a:spcPts val="2659"/>
                  </a:lnSpc>
                  <a:spcBef>
                    <a:spcPct val="0"/>
                  </a:spcBef>
                </a:pPr>
                <a:endParaRPr>
                  <a:latin typeface="Aptos" panose="020B0004020202020204" pitchFamily="34" charset="0"/>
                </a:endParaRPr>
              </a:p>
            </p:txBody>
          </p:sp>
        </p:grpSp>
        <p:sp>
          <p:nvSpPr>
            <p:cNvPr id="18" name="TextBox 18"/>
            <p:cNvSpPr txBox="1"/>
            <p:nvPr/>
          </p:nvSpPr>
          <p:spPr>
            <a:xfrm>
              <a:off x="521486" y="390311"/>
              <a:ext cx="3524489" cy="932814"/>
            </a:xfrm>
            <a:prstGeom prst="rect">
              <a:avLst/>
            </a:prstGeom>
          </p:spPr>
          <p:txBody>
            <a:bodyPr lIns="0" tIns="0" rIns="0" bIns="0" rtlCol="0" anchor="t">
              <a:spAutoFit/>
            </a:bodyPr>
            <a:lstStyle/>
            <a:p>
              <a:pPr algn="ctr">
                <a:lnSpc>
                  <a:spcPts val="2699"/>
                </a:lnSpc>
              </a:pPr>
              <a:r>
                <a:rPr lang="en-US" sz="2699" spc="10">
                  <a:solidFill>
                    <a:srgbClr val="365B6D"/>
                  </a:solidFill>
                  <a:latin typeface="Aptos" panose="020B0004020202020204" pitchFamily="34" charset="0"/>
                  <a:ea typeface="Barlow"/>
                  <a:cs typeface="Barlow"/>
                  <a:sym typeface="Barlow"/>
                </a:rPr>
                <a:t>Research Objectives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31" name="Group 3">
            <a:extLst>
              <a:ext uri="{FF2B5EF4-FFF2-40B4-BE49-F238E27FC236}">
                <a16:creationId xmlns:a16="http://schemas.microsoft.com/office/drawing/2014/main" id="{555B6A73-6473-D550-6D58-1DE36E429638}"/>
              </a:ext>
            </a:extLst>
          </p:cNvPr>
          <p:cNvGrpSpPr/>
          <p:nvPr/>
        </p:nvGrpSpPr>
        <p:grpSpPr>
          <a:xfrm>
            <a:off x="1330491" y="3044509"/>
            <a:ext cx="9311962" cy="2432261"/>
            <a:chOff x="0" y="0"/>
            <a:chExt cx="5074550" cy="1801002"/>
          </a:xfrm>
        </p:grpSpPr>
        <p:sp>
          <p:nvSpPr>
            <p:cNvPr id="32" name="Freeform 4">
              <a:extLst>
                <a:ext uri="{FF2B5EF4-FFF2-40B4-BE49-F238E27FC236}">
                  <a16:creationId xmlns:a16="http://schemas.microsoft.com/office/drawing/2014/main" id="{B24D5784-5662-CEE1-0725-258F7D58EAAC}"/>
                </a:ext>
              </a:extLst>
            </p:cNvPr>
            <p:cNvSpPr/>
            <p:nvPr/>
          </p:nvSpPr>
          <p:spPr>
            <a:xfrm>
              <a:off x="0" y="0"/>
              <a:ext cx="5074550" cy="1801002"/>
            </a:xfrm>
            <a:custGeom>
              <a:avLst/>
              <a:gdLst/>
              <a:ahLst/>
              <a:cxnLst/>
              <a:rect l="l" t="t" r="r" b="b"/>
              <a:pathLst>
                <a:path w="5074550" h="1801002">
                  <a:moveTo>
                    <a:pt x="24620" y="0"/>
                  </a:moveTo>
                  <a:lnTo>
                    <a:pt x="5049930" y="0"/>
                  </a:lnTo>
                  <a:cubicBezTo>
                    <a:pt x="5056459" y="0"/>
                    <a:pt x="5062722" y="2594"/>
                    <a:pt x="5067338" y="7211"/>
                  </a:cubicBezTo>
                  <a:cubicBezTo>
                    <a:pt x="5071956" y="11828"/>
                    <a:pt x="5074550" y="18090"/>
                    <a:pt x="5074550" y="24620"/>
                  </a:cubicBezTo>
                  <a:lnTo>
                    <a:pt x="5074550" y="1776382"/>
                  </a:lnTo>
                  <a:cubicBezTo>
                    <a:pt x="5074550" y="1789979"/>
                    <a:pt x="5063527" y="1801002"/>
                    <a:pt x="5049930" y="1801002"/>
                  </a:cubicBezTo>
                  <a:lnTo>
                    <a:pt x="24620" y="1801002"/>
                  </a:lnTo>
                  <a:cubicBezTo>
                    <a:pt x="18090" y="1801002"/>
                    <a:pt x="11828" y="1798408"/>
                    <a:pt x="7211" y="1793791"/>
                  </a:cubicBezTo>
                  <a:cubicBezTo>
                    <a:pt x="2594" y="1789174"/>
                    <a:pt x="0" y="1782912"/>
                    <a:pt x="0" y="1776382"/>
                  </a:cubicBezTo>
                  <a:lnTo>
                    <a:pt x="0" y="24620"/>
                  </a:lnTo>
                  <a:cubicBezTo>
                    <a:pt x="0" y="18090"/>
                    <a:pt x="2594" y="11828"/>
                    <a:pt x="7211" y="7211"/>
                  </a:cubicBezTo>
                  <a:cubicBezTo>
                    <a:pt x="11828" y="2594"/>
                    <a:pt x="18090" y="0"/>
                    <a:pt x="24620" y="0"/>
                  </a:cubicBezTo>
                  <a:close/>
                </a:path>
              </a:pathLst>
            </a:custGeom>
            <a:solidFill>
              <a:srgbClr val="F2F1EC"/>
            </a:solidFill>
            <a:ln w="57150" cap="rnd">
              <a:solidFill>
                <a:srgbClr val="1C1C1C"/>
              </a:solidFill>
              <a:prstDash val="solid"/>
              <a:round/>
            </a:ln>
          </p:spPr>
          <p:txBody>
            <a:bodyPr/>
            <a:lstStyle/>
            <a:p>
              <a:endParaRPr lang="en-US">
                <a:latin typeface="Aptos" panose="020B0004020202020204" pitchFamily="34" charset="0"/>
              </a:endParaRPr>
            </a:p>
          </p:txBody>
        </p:sp>
        <p:sp>
          <p:nvSpPr>
            <p:cNvPr id="33" name="TextBox 5">
              <a:extLst>
                <a:ext uri="{FF2B5EF4-FFF2-40B4-BE49-F238E27FC236}">
                  <a16:creationId xmlns:a16="http://schemas.microsoft.com/office/drawing/2014/main" id="{18DD36F4-8691-074B-5E63-CC6910551825}"/>
                </a:ext>
              </a:extLst>
            </p:cNvPr>
            <p:cNvSpPr txBox="1"/>
            <p:nvPr/>
          </p:nvSpPr>
          <p:spPr>
            <a:xfrm>
              <a:off x="0" y="-47625"/>
              <a:ext cx="5074550" cy="1848627"/>
            </a:xfrm>
            <a:prstGeom prst="rect">
              <a:avLst/>
            </a:prstGeom>
          </p:spPr>
          <p:txBody>
            <a:bodyPr lIns="50800" tIns="50800" rIns="50800" bIns="50800" rtlCol="0" anchor="ctr"/>
            <a:lstStyle/>
            <a:p>
              <a:pPr algn="ctr">
                <a:lnSpc>
                  <a:spcPts val="2659"/>
                </a:lnSpc>
                <a:spcBef>
                  <a:spcPct val="0"/>
                </a:spcBef>
              </a:pPr>
              <a:endParaRPr>
                <a:latin typeface="Aptos" panose="020B0004020202020204" pitchFamily="34" charset="0"/>
              </a:endParaRPr>
            </a:p>
          </p:txBody>
        </p:sp>
      </p:grpSp>
      <p:grpSp>
        <p:nvGrpSpPr>
          <p:cNvPr id="5" name="Group 5"/>
          <p:cNvGrpSpPr/>
          <p:nvPr/>
        </p:nvGrpSpPr>
        <p:grpSpPr>
          <a:xfrm>
            <a:off x="1330490" y="5673400"/>
            <a:ext cx="9311962" cy="2284700"/>
            <a:chOff x="0" y="0"/>
            <a:chExt cx="3005434" cy="737387"/>
          </a:xfrm>
        </p:grpSpPr>
        <p:sp>
          <p:nvSpPr>
            <p:cNvPr id="6" name="Freeform 6"/>
            <p:cNvSpPr/>
            <p:nvPr/>
          </p:nvSpPr>
          <p:spPr>
            <a:xfrm>
              <a:off x="0" y="0"/>
              <a:ext cx="3005434" cy="737387"/>
            </a:xfrm>
            <a:custGeom>
              <a:avLst/>
              <a:gdLst/>
              <a:ahLst/>
              <a:cxnLst/>
              <a:rect l="l" t="t" r="r" b="b"/>
              <a:pathLst>
                <a:path w="3005434" h="737387">
                  <a:moveTo>
                    <a:pt x="41570" y="0"/>
                  </a:moveTo>
                  <a:lnTo>
                    <a:pt x="2963865" y="0"/>
                  </a:lnTo>
                  <a:cubicBezTo>
                    <a:pt x="2986823" y="0"/>
                    <a:pt x="3005434" y="18611"/>
                    <a:pt x="3005434" y="41570"/>
                  </a:cubicBezTo>
                  <a:lnTo>
                    <a:pt x="3005434" y="695817"/>
                  </a:lnTo>
                  <a:cubicBezTo>
                    <a:pt x="3005434" y="718775"/>
                    <a:pt x="2986823" y="737387"/>
                    <a:pt x="2963865" y="737387"/>
                  </a:cubicBezTo>
                  <a:lnTo>
                    <a:pt x="41570" y="737387"/>
                  </a:lnTo>
                  <a:cubicBezTo>
                    <a:pt x="18611" y="737387"/>
                    <a:pt x="0" y="718775"/>
                    <a:pt x="0" y="695817"/>
                  </a:cubicBezTo>
                  <a:lnTo>
                    <a:pt x="0" y="41570"/>
                  </a:lnTo>
                  <a:cubicBezTo>
                    <a:pt x="0" y="18611"/>
                    <a:pt x="18611" y="0"/>
                    <a:pt x="41570" y="0"/>
                  </a:cubicBezTo>
                  <a:close/>
                </a:path>
              </a:pathLst>
            </a:custGeom>
            <a:solidFill>
              <a:srgbClr val="F7F7F7"/>
            </a:solidFill>
            <a:ln w="57150" cap="rnd">
              <a:solidFill>
                <a:srgbClr val="1C1C1C"/>
              </a:solidFill>
              <a:prstDash val="solid"/>
              <a:round/>
            </a:ln>
          </p:spPr>
          <p:txBody>
            <a:bodyPr/>
            <a:lstStyle/>
            <a:p>
              <a:endParaRPr lang="en-US">
                <a:latin typeface="Aptos" panose="020B0004020202020204" pitchFamily="34" charset="0"/>
              </a:endParaRPr>
            </a:p>
          </p:txBody>
        </p:sp>
        <p:sp>
          <p:nvSpPr>
            <p:cNvPr id="7" name="TextBox 7"/>
            <p:cNvSpPr txBox="1"/>
            <p:nvPr/>
          </p:nvSpPr>
          <p:spPr>
            <a:xfrm>
              <a:off x="0" y="-47625"/>
              <a:ext cx="3005434" cy="785012"/>
            </a:xfrm>
            <a:prstGeom prst="rect">
              <a:avLst/>
            </a:prstGeom>
          </p:spPr>
          <p:txBody>
            <a:bodyPr lIns="50800" tIns="50800" rIns="50800" bIns="50800" rtlCol="0" anchor="ctr"/>
            <a:lstStyle/>
            <a:p>
              <a:pPr algn="ctr">
                <a:lnSpc>
                  <a:spcPts val="2659"/>
                </a:lnSpc>
                <a:spcBef>
                  <a:spcPct val="0"/>
                </a:spcBef>
              </a:pPr>
              <a:endParaRPr>
                <a:latin typeface="Aptos" panose="020B0004020202020204" pitchFamily="34" charset="0"/>
              </a:endParaRPr>
            </a:p>
          </p:txBody>
        </p:sp>
      </p:grpSp>
      <p:sp>
        <p:nvSpPr>
          <p:cNvPr id="8" name="AutoShape 8"/>
          <p:cNvSpPr/>
          <p:nvPr/>
        </p:nvSpPr>
        <p:spPr>
          <a:xfrm>
            <a:off x="1014423" y="9107532"/>
            <a:ext cx="16244877" cy="0"/>
          </a:xfrm>
          <a:prstGeom prst="line">
            <a:avLst/>
          </a:prstGeom>
          <a:ln w="57150" cap="flat">
            <a:solidFill>
              <a:srgbClr val="365B6D"/>
            </a:solidFill>
            <a:prstDash val="solid"/>
            <a:headEnd type="none" w="sm" len="sm"/>
            <a:tailEnd type="none" w="sm" len="sm"/>
          </a:ln>
        </p:spPr>
        <p:txBody>
          <a:bodyPr/>
          <a:lstStyle/>
          <a:p>
            <a:endParaRPr lang="en-US">
              <a:latin typeface="Aptos" panose="020B0004020202020204" pitchFamily="34" charset="0"/>
            </a:endParaRPr>
          </a:p>
        </p:txBody>
      </p:sp>
      <p:grpSp>
        <p:nvGrpSpPr>
          <p:cNvPr id="9" name="Group 9"/>
          <p:cNvGrpSpPr/>
          <p:nvPr/>
        </p:nvGrpSpPr>
        <p:grpSpPr>
          <a:xfrm>
            <a:off x="13840648" y="609600"/>
            <a:ext cx="3494852" cy="954083"/>
            <a:chOff x="0" y="0"/>
            <a:chExt cx="4659803" cy="1272111"/>
          </a:xfrm>
        </p:grpSpPr>
        <p:grpSp>
          <p:nvGrpSpPr>
            <p:cNvPr id="10" name="Group 10"/>
            <p:cNvGrpSpPr/>
            <p:nvPr/>
          </p:nvGrpSpPr>
          <p:grpSpPr>
            <a:xfrm>
              <a:off x="0" y="0"/>
              <a:ext cx="4659803" cy="1272111"/>
              <a:chOff x="0" y="0"/>
              <a:chExt cx="1010276" cy="275802"/>
            </a:xfrm>
          </p:grpSpPr>
          <p:sp>
            <p:nvSpPr>
              <p:cNvPr id="11" name="Freeform 11"/>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latin typeface="Aptos" panose="020B0004020202020204" pitchFamily="34" charset="0"/>
                </a:endParaRPr>
              </a:p>
            </p:txBody>
          </p:sp>
          <p:sp>
            <p:nvSpPr>
              <p:cNvPr id="12" name="TextBox 12"/>
              <p:cNvSpPr txBox="1"/>
              <p:nvPr/>
            </p:nvSpPr>
            <p:spPr>
              <a:xfrm>
                <a:off x="0" y="-47625"/>
                <a:ext cx="1010276" cy="323427"/>
              </a:xfrm>
              <a:prstGeom prst="rect">
                <a:avLst/>
              </a:prstGeom>
            </p:spPr>
            <p:txBody>
              <a:bodyPr lIns="50800" tIns="50800" rIns="50800" bIns="50800" rtlCol="0" anchor="ctr"/>
              <a:lstStyle/>
              <a:p>
                <a:pPr algn="ctr">
                  <a:lnSpc>
                    <a:spcPts val="2659"/>
                  </a:lnSpc>
                  <a:spcBef>
                    <a:spcPct val="0"/>
                  </a:spcBef>
                </a:pPr>
                <a:endParaRPr>
                  <a:latin typeface="Aptos" panose="020B0004020202020204" pitchFamily="34" charset="0"/>
                </a:endParaRPr>
              </a:p>
            </p:txBody>
          </p:sp>
        </p:grpSp>
        <p:sp>
          <p:nvSpPr>
            <p:cNvPr id="13" name="TextBox 13"/>
            <p:cNvSpPr txBox="1"/>
            <p:nvPr/>
          </p:nvSpPr>
          <p:spPr>
            <a:xfrm>
              <a:off x="521486" y="390311"/>
              <a:ext cx="3524489" cy="488314"/>
            </a:xfrm>
            <a:prstGeom prst="rect">
              <a:avLst/>
            </a:prstGeom>
          </p:spPr>
          <p:txBody>
            <a:bodyPr lIns="0" tIns="0" rIns="0" bIns="0" rtlCol="0" anchor="t">
              <a:spAutoFit/>
            </a:bodyPr>
            <a:lstStyle/>
            <a:p>
              <a:pPr algn="ctr">
                <a:lnSpc>
                  <a:spcPts val="2699"/>
                </a:lnSpc>
              </a:pPr>
              <a:r>
                <a:rPr lang="en-US" sz="2699" spc="10">
                  <a:solidFill>
                    <a:srgbClr val="365B6D"/>
                  </a:solidFill>
                  <a:latin typeface="Aptos" panose="020B0004020202020204" pitchFamily="34" charset="0"/>
                  <a:ea typeface="Barlow"/>
                  <a:cs typeface="Barlow"/>
                  <a:sym typeface="Barlow"/>
                </a:rPr>
                <a:t>Introduction</a:t>
              </a:r>
            </a:p>
          </p:txBody>
        </p:sp>
      </p:grpSp>
      <p:grpSp>
        <p:nvGrpSpPr>
          <p:cNvPr id="14" name="Group 14"/>
          <p:cNvGrpSpPr/>
          <p:nvPr/>
        </p:nvGrpSpPr>
        <p:grpSpPr>
          <a:xfrm>
            <a:off x="12937042" y="2440726"/>
            <a:ext cx="3415871" cy="2988887"/>
            <a:chOff x="0" y="0"/>
            <a:chExt cx="812800" cy="711200"/>
          </a:xfrm>
        </p:grpSpPr>
        <p:sp>
          <p:nvSpPr>
            <p:cNvPr id="15" name="Freeform 1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FF66C4">
                    <a:alpha val="100000"/>
                  </a:srgbClr>
                </a:gs>
                <a:gs pos="100000">
                  <a:srgbClr val="FFDE59">
                    <a:alpha val="100000"/>
                  </a:srgbClr>
                </a:gs>
              </a:gsLst>
              <a:lin ang="0"/>
            </a:gradFill>
          </p:spPr>
          <p:txBody>
            <a:bodyPr/>
            <a:lstStyle/>
            <a:p>
              <a:endParaRPr lang="en-US">
                <a:latin typeface="Aptos" panose="020B0004020202020204" pitchFamily="34" charset="0"/>
              </a:endParaRPr>
            </a:p>
          </p:txBody>
        </p:sp>
        <p:sp>
          <p:nvSpPr>
            <p:cNvPr id="16" name="TextBox 16"/>
            <p:cNvSpPr txBox="1"/>
            <p:nvPr/>
          </p:nvSpPr>
          <p:spPr>
            <a:xfrm>
              <a:off x="127000" y="282575"/>
              <a:ext cx="558800" cy="377825"/>
            </a:xfrm>
            <a:prstGeom prst="rect">
              <a:avLst/>
            </a:prstGeom>
          </p:spPr>
          <p:txBody>
            <a:bodyPr lIns="50800" tIns="50800" rIns="50800" bIns="50800" rtlCol="0" anchor="ctr"/>
            <a:lstStyle/>
            <a:p>
              <a:pPr algn="ctr">
                <a:lnSpc>
                  <a:spcPts val="2659"/>
                </a:lnSpc>
              </a:pPr>
              <a:endParaRPr>
                <a:latin typeface="Aptos" panose="020B0004020202020204" pitchFamily="34" charset="0"/>
              </a:endParaRPr>
            </a:p>
          </p:txBody>
        </p:sp>
      </p:grpSp>
      <p:sp>
        <p:nvSpPr>
          <p:cNvPr id="17" name="TextBox 17"/>
          <p:cNvSpPr txBox="1"/>
          <p:nvPr/>
        </p:nvSpPr>
        <p:spPr>
          <a:xfrm>
            <a:off x="1330490" y="980107"/>
            <a:ext cx="12072341" cy="1057911"/>
          </a:xfrm>
          <a:prstGeom prst="rect">
            <a:avLst/>
          </a:prstGeom>
        </p:spPr>
        <p:txBody>
          <a:bodyPr lIns="0" tIns="0" rIns="0" bIns="0" rtlCol="0" anchor="t">
            <a:spAutoFit/>
          </a:bodyPr>
          <a:lstStyle/>
          <a:p>
            <a:pPr algn="l">
              <a:lnSpc>
                <a:spcPts val="7900"/>
              </a:lnSpc>
            </a:pPr>
            <a:r>
              <a:rPr lang="en-US" sz="7900">
                <a:solidFill>
                  <a:srgbClr val="365B6D"/>
                </a:solidFill>
                <a:latin typeface="Aptos" panose="020B0004020202020204" pitchFamily="34" charset="0"/>
                <a:ea typeface="Barlow Bold"/>
                <a:cs typeface="Barlow Bold"/>
                <a:sym typeface="Barlow Bold"/>
              </a:rPr>
              <a:t>Outcomes and trade-offs</a:t>
            </a:r>
          </a:p>
        </p:txBody>
      </p:sp>
      <p:sp>
        <p:nvSpPr>
          <p:cNvPr id="18" name="TextBox 18"/>
          <p:cNvSpPr txBox="1"/>
          <p:nvPr/>
        </p:nvSpPr>
        <p:spPr>
          <a:xfrm>
            <a:off x="1908047" y="3887544"/>
            <a:ext cx="8137798" cy="1163320"/>
          </a:xfrm>
          <a:prstGeom prst="rect">
            <a:avLst/>
          </a:prstGeom>
        </p:spPr>
        <p:txBody>
          <a:bodyPr lIns="0" tIns="0" rIns="0" bIns="0" rtlCol="0" anchor="t">
            <a:spAutoFit/>
          </a:bodyPr>
          <a:lstStyle/>
          <a:p>
            <a:pPr algn="l">
              <a:lnSpc>
                <a:spcPts val="3079"/>
              </a:lnSpc>
            </a:pPr>
            <a:r>
              <a:rPr lang="en-US" sz="2199" spc="8" dirty="0">
                <a:solidFill>
                  <a:srgbClr val="000000"/>
                </a:solidFill>
                <a:latin typeface="Aptos" panose="020B0004020202020204" pitchFamily="34" charset="0"/>
                <a:ea typeface="Barlow"/>
                <a:cs typeface="Barlow"/>
                <a:sym typeface="Barlow"/>
              </a:rPr>
              <a:t>Restoration objectives are often posited to achieve social, economic and ecological success but win-wins aren’t always possible. </a:t>
            </a:r>
          </a:p>
        </p:txBody>
      </p:sp>
      <p:sp>
        <p:nvSpPr>
          <p:cNvPr id="19" name="TextBox 19"/>
          <p:cNvSpPr txBox="1"/>
          <p:nvPr/>
        </p:nvSpPr>
        <p:spPr>
          <a:xfrm>
            <a:off x="1908047" y="3261567"/>
            <a:ext cx="3539717" cy="456152"/>
          </a:xfrm>
          <a:prstGeom prst="rect">
            <a:avLst/>
          </a:prstGeom>
        </p:spPr>
        <p:txBody>
          <a:bodyPr lIns="0" tIns="0" rIns="0" bIns="0" rtlCol="0" anchor="t">
            <a:spAutoFit/>
          </a:bodyPr>
          <a:lstStyle/>
          <a:p>
            <a:pPr algn="l">
              <a:lnSpc>
                <a:spcPts val="3732"/>
              </a:lnSpc>
            </a:pPr>
            <a:r>
              <a:rPr lang="en-US" sz="2666">
                <a:solidFill>
                  <a:srgbClr val="365B6D"/>
                </a:solidFill>
                <a:latin typeface="Aptos" panose="020B0004020202020204" pitchFamily="34" charset="0"/>
                <a:ea typeface="Barlow Semi-Bold"/>
                <a:cs typeface="Barlow Semi-Bold"/>
                <a:sym typeface="Barlow Semi-Bold"/>
              </a:rPr>
              <a:t>Restoration planning</a:t>
            </a:r>
          </a:p>
        </p:txBody>
      </p:sp>
      <p:sp>
        <p:nvSpPr>
          <p:cNvPr id="20" name="TextBox 20"/>
          <p:cNvSpPr txBox="1"/>
          <p:nvPr/>
        </p:nvSpPr>
        <p:spPr>
          <a:xfrm>
            <a:off x="1917572" y="6517994"/>
            <a:ext cx="8137798" cy="1163320"/>
          </a:xfrm>
          <a:prstGeom prst="rect">
            <a:avLst/>
          </a:prstGeom>
        </p:spPr>
        <p:txBody>
          <a:bodyPr lIns="0" tIns="0" rIns="0" bIns="0" rtlCol="0" anchor="t">
            <a:spAutoFit/>
          </a:bodyPr>
          <a:lstStyle/>
          <a:p>
            <a:pPr marL="474979" lvl="1" indent="-237490" algn="l">
              <a:lnSpc>
                <a:spcPts val="3079"/>
              </a:lnSpc>
              <a:buFont typeface="Arial"/>
              <a:buChar char="•"/>
            </a:pPr>
            <a:r>
              <a:rPr lang="en-US" sz="2199" spc="8">
                <a:solidFill>
                  <a:srgbClr val="365B6D"/>
                </a:solidFill>
                <a:latin typeface="Aptos" panose="020B0004020202020204" pitchFamily="34" charset="0"/>
                <a:ea typeface="Barlow"/>
                <a:cs typeface="Barlow"/>
                <a:sym typeface="Barlow"/>
              </a:rPr>
              <a:t>Diverse methods of data collection and analysis</a:t>
            </a:r>
          </a:p>
          <a:p>
            <a:pPr marL="474979" lvl="1" indent="-237490" algn="l">
              <a:lnSpc>
                <a:spcPts val="3079"/>
              </a:lnSpc>
              <a:buFont typeface="Arial"/>
              <a:buChar char="•"/>
            </a:pPr>
            <a:r>
              <a:rPr lang="en-US" sz="2199" spc="8">
                <a:solidFill>
                  <a:srgbClr val="365B6D"/>
                </a:solidFill>
                <a:latin typeface="Aptos" panose="020B0004020202020204" pitchFamily="34" charset="0"/>
                <a:ea typeface="Barlow"/>
                <a:cs typeface="Barlow"/>
                <a:sym typeface="Barlow"/>
              </a:rPr>
              <a:t>Integration of social, ecological and economic dimensions</a:t>
            </a:r>
          </a:p>
          <a:p>
            <a:pPr marL="474979" lvl="1" indent="-237490" algn="l">
              <a:lnSpc>
                <a:spcPts val="3079"/>
              </a:lnSpc>
              <a:buFont typeface="Arial"/>
              <a:buChar char="•"/>
            </a:pPr>
            <a:r>
              <a:rPr lang="en-US" sz="2199" spc="8">
                <a:solidFill>
                  <a:srgbClr val="365B6D"/>
                </a:solidFill>
                <a:latin typeface="Aptos" panose="020B0004020202020204" pitchFamily="34" charset="0"/>
                <a:ea typeface="Barlow"/>
                <a:cs typeface="Barlow"/>
                <a:sym typeface="Barlow"/>
              </a:rPr>
              <a:t>Offer the ability to evaluate inherent trade-offs</a:t>
            </a:r>
          </a:p>
        </p:txBody>
      </p:sp>
      <p:sp>
        <p:nvSpPr>
          <p:cNvPr id="21" name="TextBox 21"/>
          <p:cNvSpPr txBox="1"/>
          <p:nvPr/>
        </p:nvSpPr>
        <p:spPr>
          <a:xfrm>
            <a:off x="1917572" y="5937816"/>
            <a:ext cx="8137798" cy="456152"/>
          </a:xfrm>
          <a:prstGeom prst="rect">
            <a:avLst/>
          </a:prstGeom>
        </p:spPr>
        <p:txBody>
          <a:bodyPr lIns="0" tIns="0" rIns="0" bIns="0" rtlCol="0" anchor="t">
            <a:spAutoFit/>
          </a:bodyPr>
          <a:lstStyle/>
          <a:p>
            <a:pPr algn="l">
              <a:lnSpc>
                <a:spcPts val="3732"/>
              </a:lnSpc>
            </a:pPr>
            <a:r>
              <a:rPr lang="en-US" sz="2666">
                <a:solidFill>
                  <a:srgbClr val="365B6D"/>
                </a:solidFill>
                <a:latin typeface="Aptos" panose="020B0004020202020204" pitchFamily="34" charset="0"/>
                <a:ea typeface="Barlow Semi-Bold"/>
                <a:cs typeface="Barlow Semi-Bold"/>
                <a:sym typeface="Barlow Semi-Bold"/>
              </a:rPr>
              <a:t>Scenarios a tool to analyse outcomes and trade-offs</a:t>
            </a:r>
          </a:p>
        </p:txBody>
      </p:sp>
      <p:grpSp>
        <p:nvGrpSpPr>
          <p:cNvPr id="22" name="Group 22"/>
          <p:cNvGrpSpPr/>
          <p:nvPr/>
        </p:nvGrpSpPr>
        <p:grpSpPr>
          <a:xfrm>
            <a:off x="14634434" y="5366350"/>
            <a:ext cx="3415871" cy="2988887"/>
            <a:chOff x="0" y="0"/>
            <a:chExt cx="812800" cy="711200"/>
          </a:xfrm>
        </p:grpSpPr>
        <p:sp>
          <p:nvSpPr>
            <p:cNvPr id="23" name="Freeform 2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FFDE59">
                    <a:alpha val="100000"/>
                  </a:srgbClr>
                </a:gs>
                <a:gs pos="100000">
                  <a:srgbClr val="FF914D">
                    <a:alpha val="100000"/>
                  </a:srgbClr>
                </a:gs>
              </a:gsLst>
              <a:lin ang="0"/>
            </a:gradFill>
          </p:spPr>
          <p:txBody>
            <a:bodyPr/>
            <a:lstStyle/>
            <a:p>
              <a:endParaRPr lang="en-US">
                <a:latin typeface="Aptos" panose="020B0004020202020204" pitchFamily="34" charset="0"/>
              </a:endParaRPr>
            </a:p>
          </p:txBody>
        </p:sp>
        <p:sp>
          <p:nvSpPr>
            <p:cNvPr id="24" name="TextBox 24"/>
            <p:cNvSpPr txBox="1"/>
            <p:nvPr/>
          </p:nvSpPr>
          <p:spPr>
            <a:xfrm>
              <a:off x="127000" y="282575"/>
              <a:ext cx="558800" cy="377825"/>
            </a:xfrm>
            <a:prstGeom prst="rect">
              <a:avLst/>
            </a:prstGeom>
          </p:spPr>
          <p:txBody>
            <a:bodyPr lIns="50800" tIns="50800" rIns="50800" bIns="50800" rtlCol="0" anchor="ctr"/>
            <a:lstStyle/>
            <a:p>
              <a:pPr algn="ctr">
                <a:lnSpc>
                  <a:spcPts val="2659"/>
                </a:lnSpc>
              </a:pPr>
              <a:endParaRPr>
                <a:latin typeface="Aptos" panose="020B0004020202020204" pitchFamily="34" charset="0"/>
              </a:endParaRPr>
            </a:p>
          </p:txBody>
        </p:sp>
      </p:grpSp>
      <p:grpSp>
        <p:nvGrpSpPr>
          <p:cNvPr id="25" name="Group 25"/>
          <p:cNvGrpSpPr/>
          <p:nvPr/>
        </p:nvGrpSpPr>
        <p:grpSpPr>
          <a:xfrm rot="-7118346">
            <a:off x="10796294" y="6087159"/>
            <a:ext cx="3415871" cy="2988887"/>
            <a:chOff x="0" y="0"/>
            <a:chExt cx="812800" cy="711200"/>
          </a:xfrm>
        </p:grpSpPr>
        <p:sp>
          <p:nvSpPr>
            <p:cNvPr id="26" name="Freeform 2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FFF7AD">
                    <a:alpha val="100000"/>
                  </a:srgbClr>
                </a:gs>
                <a:gs pos="100000">
                  <a:srgbClr val="FFA9F9">
                    <a:alpha val="100000"/>
                  </a:srgbClr>
                </a:gs>
              </a:gsLst>
              <a:lin ang="0"/>
            </a:gradFill>
          </p:spPr>
          <p:txBody>
            <a:bodyPr/>
            <a:lstStyle/>
            <a:p>
              <a:endParaRPr lang="en-US">
                <a:latin typeface="Aptos" panose="020B0004020202020204" pitchFamily="34" charset="0"/>
              </a:endParaRPr>
            </a:p>
          </p:txBody>
        </p:sp>
        <p:sp>
          <p:nvSpPr>
            <p:cNvPr id="27" name="TextBox 27"/>
            <p:cNvSpPr txBox="1"/>
            <p:nvPr/>
          </p:nvSpPr>
          <p:spPr>
            <a:xfrm>
              <a:off x="127000" y="282575"/>
              <a:ext cx="558800" cy="377825"/>
            </a:xfrm>
            <a:prstGeom prst="rect">
              <a:avLst/>
            </a:prstGeom>
          </p:spPr>
          <p:txBody>
            <a:bodyPr lIns="50800" tIns="50800" rIns="50800" bIns="50800" rtlCol="0" anchor="ctr"/>
            <a:lstStyle/>
            <a:p>
              <a:pPr algn="ctr">
                <a:lnSpc>
                  <a:spcPts val="2659"/>
                </a:lnSpc>
              </a:pPr>
              <a:endParaRPr>
                <a:latin typeface="Aptos" panose="020B0004020202020204" pitchFamily="34" charset="0"/>
              </a:endParaRPr>
            </a:p>
          </p:txBody>
        </p:sp>
      </p:grpSp>
      <p:sp>
        <p:nvSpPr>
          <p:cNvPr id="28" name="TextBox 28"/>
          <p:cNvSpPr txBox="1"/>
          <p:nvPr/>
        </p:nvSpPr>
        <p:spPr>
          <a:xfrm>
            <a:off x="13353982" y="4688314"/>
            <a:ext cx="2581989" cy="687560"/>
          </a:xfrm>
          <a:prstGeom prst="rect">
            <a:avLst/>
          </a:prstGeom>
        </p:spPr>
        <p:txBody>
          <a:bodyPr lIns="0" tIns="0" rIns="0" bIns="0" rtlCol="0" anchor="t">
            <a:spAutoFit/>
          </a:bodyPr>
          <a:lstStyle/>
          <a:p>
            <a:pPr algn="ctr">
              <a:lnSpc>
                <a:spcPts val="5677"/>
              </a:lnSpc>
            </a:pPr>
            <a:r>
              <a:rPr lang="en-US" sz="4055">
                <a:solidFill>
                  <a:srgbClr val="365B6D"/>
                </a:solidFill>
                <a:latin typeface="Aptos" panose="020B0004020202020204" pitchFamily="34" charset="0"/>
                <a:ea typeface="Canva Sans Bold"/>
                <a:cs typeface="Canva Sans Bold"/>
                <a:sym typeface="Canva Sans Bold"/>
              </a:rPr>
              <a:t>Ecological</a:t>
            </a:r>
          </a:p>
        </p:txBody>
      </p:sp>
      <p:sp>
        <p:nvSpPr>
          <p:cNvPr id="29" name="TextBox 29"/>
          <p:cNvSpPr txBox="1"/>
          <p:nvPr/>
        </p:nvSpPr>
        <p:spPr>
          <a:xfrm>
            <a:off x="12174268" y="7505403"/>
            <a:ext cx="1525548" cy="687560"/>
          </a:xfrm>
          <a:prstGeom prst="rect">
            <a:avLst/>
          </a:prstGeom>
        </p:spPr>
        <p:txBody>
          <a:bodyPr lIns="0" tIns="0" rIns="0" bIns="0" rtlCol="0" anchor="t">
            <a:spAutoFit/>
          </a:bodyPr>
          <a:lstStyle/>
          <a:p>
            <a:pPr algn="ctr">
              <a:lnSpc>
                <a:spcPts val="5677"/>
              </a:lnSpc>
            </a:pPr>
            <a:r>
              <a:rPr lang="en-US" sz="4055">
                <a:solidFill>
                  <a:srgbClr val="365B6D"/>
                </a:solidFill>
                <a:latin typeface="Aptos" panose="020B0004020202020204" pitchFamily="34" charset="0"/>
                <a:ea typeface="Canva Sans Bold"/>
                <a:cs typeface="Canva Sans Bold"/>
                <a:sym typeface="Canva Sans Bold"/>
              </a:rPr>
              <a:t>Social</a:t>
            </a:r>
          </a:p>
        </p:txBody>
      </p:sp>
      <p:sp>
        <p:nvSpPr>
          <p:cNvPr id="30" name="TextBox 30"/>
          <p:cNvSpPr txBox="1"/>
          <p:nvPr/>
        </p:nvSpPr>
        <p:spPr>
          <a:xfrm>
            <a:off x="15109424" y="7605114"/>
            <a:ext cx="2486978" cy="687560"/>
          </a:xfrm>
          <a:prstGeom prst="rect">
            <a:avLst/>
          </a:prstGeom>
        </p:spPr>
        <p:txBody>
          <a:bodyPr lIns="0" tIns="0" rIns="0" bIns="0" rtlCol="0" anchor="t">
            <a:spAutoFit/>
          </a:bodyPr>
          <a:lstStyle/>
          <a:p>
            <a:pPr algn="ctr">
              <a:lnSpc>
                <a:spcPts val="5677"/>
              </a:lnSpc>
            </a:pPr>
            <a:r>
              <a:rPr lang="en-US" sz="4055">
                <a:solidFill>
                  <a:srgbClr val="365B6D"/>
                </a:solidFill>
                <a:latin typeface="Aptos" panose="020B0004020202020204" pitchFamily="34" charset="0"/>
                <a:ea typeface="Canva Sans Bold"/>
                <a:cs typeface="Canva Sans Bold"/>
                <a:sym typeface="Canva Sans Bold"/>
              </a:rPr>
              <a:t>Economic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40648" y="609600"/>
            <a:ext cx="3494852" cy="954083"/>
            <a:chOff x="0" y="0"/>
            <a:chExt cx="4659803" cy="1272111"/>
          </a:xfrm>
        </p:grpSpPr>
        <p:grpSp>
          <p:nvGrpSpPr>
            <p:cNvPr id="3" name="Group 3"/>
            <p:cNvGrpSpPr/>
            <p:nvPr/>
          </p:nvGrpSpPr>
          <p:grpSpPr>
            <a:xfrm>
              <a:off x="0" y="0"/>
              <a:ext cx="4659803" cy="1272111"/>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p>
            </p:txBody>
          </p:sp>
          <p:sp>
            <p:nvSpPr>
              <p:cNvPr id="5" name="TextBox 5"/>
              <p:cNvSpPr txBox="1"/>
              <p:nvPr/>
            </p:nvSpPr>
            <p:spPr>
              <a:xfrm>
                <a:off x="0" y="-47625"/>
                <a:ext cx="1010276" cy="32342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521486" y="390311"/>
              <a:ext cx="3524489" cy="488314"/>
            </a:xfrm>
            <a:prstGeom prst="rect">
              <a:avLst/>
            </a:prstGeom>
          </p:spPr>
          <p:txBody>
            <a:bodyPr lIns="0" tIns="0" rIns="0" bIns="0" rtlCol="0" anchor="t">
              <a:spAutoFit/>
            </a:bodyPr>
            <a:lstStyle/>
            <a:p>
              <a:pPr algn="ctr">
                <a:lnSpc>
                  <a:spcPts val="2699"/>
                </a:lnSpc>
              </a:pPr>
              <a:r>
                <a:rPr lang="en-US" sz="2699" spc="10">
                  <a:solidFill>
                    <a:srgbClr val="365B6D"/>
                  </a:solidFill>
                  <a:latin typeface="Barlow"/>
                  <a:ea typeface="Barlow"/>
                  <a:cs typeface="Barlow"/>
                  <a:sym typeface="Barlow"/>
                </a:rPr>
                <a:t>Methods</a:t>
              </a:r>
            </a:p>
          </p:txBody>
        </p:sp>
      </p:grpSp>
      <p:graphicFrame>
        <p:nvGraphicFramePr>
          <p:cNvPr id="7" name="Table 7"/>
          <p:cNvGraphicFramePr>
            <a:graphicFrameLocks noGrp="1"/>
          </p:cNvGraphicFramePr>
          <p:nvPr/>
        </p:nvGraphicFramePr>
        <p:xfrm>
          <a:off x="1186124" y="1844708"/>
          <a:ext cx="16646799" cy="7857367"/>
        </p:xfrm>
        <a:graphic>
          <a:graphicData uri="http://schemas.openxmlformats.org/drawingml/2006/table">
            <a:tbl>
              <a:tblPr/>
              <a:tblGrid>
                <a:gridCol w="1869793">
                  <a:extLst>
                    <a:ext uri="{9D8B030D-6E8A-4147-A177-3AD203B41FA5}">
                      <a16:colId xmlns:a16="http://schemas.microsoft.com/office/drawing/2014/main" val="20000"/>
                    </a:ext>
                  </a:extLst>
                </a:gridCol>
                <a:gridCol w="14777006">
                  <a:extLst>
                    <a:ext uri="{9D8B030D-6E8A-4147-A177-3AD203B41FA5}">
                      <a16:colId xmlns:a16="http://schemas.microsoft.com/office/drawing/2014/main" val="20001"/>
                    </a:ext>
                  </a:extLst>
                </a:gridCol>
              </a:tblGrid>
              <a:tr h="1300950">
                <a:tc>
                  <a:txBody>
                    <a:bodyPr/>
                    <a:lstStyle/>
                    <a:p>
                      <a:pPr algn="ctr">
                        <a:lnSpc>
                          <a:spcPts val="2939"/>
                        </a:lnSpc>
                        <a:defRPr/>
                      </a:pPr>
                      <a:r>
                        <a:rPr lang="en-US" sz="2099">
                          <a:solidFill>
                            <a:srgbClr val="365B6D"/>
                          </a:solidFill>
                          <a:latin typeface="Barlow Bold"/>
                          <a:ea typeface="Barlow Bold"/>
                          <a:cs typeface="Barlow Bold"/>
                          <a:sym typeface="Barlow Bold"/>
                        </a:rPr>
                        <a:t>Question component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939"/>
                        </a:lnSpc>
                        <a:defRPr/>
                      </a:pPr>
                      <a:r>
                        <a:rPr lang="en-US" sz="2099">
                          <a:solidFill>
                            <a:srgbClr val="365B6D"/>
                          </a:solidFill>
                          <a:latin typeface="Barlow Bold"/>
                          <a:ea typeface="Barlow Bold"/>
                          <a:cs typeface="Barlow Bold"/>
                          <a:sym typeface="Barlow Bold"/>
                        </a:rPr>
                        <a:t>Criteria</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0284">
                <a:tc>
                  <a:txBody>
                    <a:bodyPr/>
                    <a:lstStyle/>
                    <a:p>
                      <a:pPr algn="ctr">
                        <a:lnSpc>
                          <a:spcPts val="2659"/>
                        </a:lnSpc>
                        <a:defRPr/>
                      </a:pPr>
                      <a:r>
                        <a:rPr lang="en-US" sz="1899">
                          <a:solidFill>
                            <a:srgbClr val="365B6D"/>
                          </a:solidFill>
                          <a:latin typeface="Barlow Bold"/>
                          <a:ea typeface="Barlow Bold"/>
                          <a:cs typeface="Barlow Bold"/>
                          <a:sym typeface="Barlow Bold"/>
                        </a:rPr>
                        <a:t>Participants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365B6D"/>
                          </a:solidFill>
                          <a:latin typeface="Barlow"/>
                          <a:ea typeface="Barlow"/>
                          <a:cs typeface="Barlow"/>
                          <a:sym typeface="Barlow"/>
                        </a:rPr>
                        <a:t>Inclusion: </a:t>
                      </a:r>
                      <a:r>
                        <a:rPr lang="en-US" sz="1899">
                          <a:solidFill>
                            <a:srgbClr val="365B6D"/>
                          </a:solidFill>
                          <a:latin typeface="Barlow Bold"/>
                          <a:ea typeface="Barlow Bold"/>
                          <a:cs typeface="Barlow Bold"/>
                          <a:sym typeface="Barlow Bold"/>
                        </a:rPr>
                        <a:t>The research has some form of participation:</a:t>
                      </a:r>
                      <a:r>
                        <a:rPr lang="en-US" sz="1899">
                          <a:solidFill>
                            <a:srgbClr val="365B6D"/>
                          </a:solidFill>
                          <a:latin typeface="Barlow"/>
                          <a:ea typeface="Barlow"/>
                          <a:cs typeface="Barlow"/>
                          <a:sym typeface="Barlow"/>
                        </a:rPr>
                        <a:t> “</a:t>
                      </a:r>
                      <a:r>
                        <a:rPr lang="en-US" sz="1899">
                          <a:solidFill>
                            <a:srgbClr val="365B6D"/>
                          </a:solidFill>
                          <a:latin typeface="Barlow Bold"/>
                          <a:ea typeface="Barlow Bold"/>
                          <a:cs typeface="Barlow Bold"/>
                          <a:sym typeface="Barlow Bold"/>
                        </a:rPr>
                        <a:t>A process where individuals, groups and organisations choose to take an active role in making decisions that affect them</a:t>
                      </a:r>
                      <a:r>
                        <a:rPr lang="en-US" sz="1899">
                          <a:solidFill>
                            <a:srgbClr val="365B6D"/>
                          </a:solidFill>
                          <a:latin typeface="Barlow"/>
                          <a:ea typeface="Barlow"/>
                          <a:cs typeface="Barlow"/>
                          <a:sym typeface="Barlow"/>
                        </a:rPr>
                        <a:t>” (12). Participation can be</a:t>
                      </a:r>
                      <a:r>
                        <a:rPr lang="en-US" sz="1899">
                          <a:solidFill>
                            <a:srgbClr val="365B6D"/>
                          </a:solidFill>
                          <a:latin typeface="Barlow Bold"/>
                          <a:ea typeface="Barlow Bold"/>
                          <a:cs typeface="Barlow Bold"/>
                          <a:sym typeface="Barlow Bold"/>
                        </a:rPr>
                        <a:t> at any stage</a:t>
                      </a:r>
                      <a:r>
                        <a:rPr lang="en-US" sz="1899">
                          <a:solidFill>
                            <a:srgbClr val="365B6D"/>
                          </a:solidFill>
                          <a:latin typeface="Barlow"/>
                          <a:ea typeface="Barlow"/>
                          <a:cs typeface="Barlow"/>
                          <a:sym typeface="Barlow"/>
                        </a:rPr>
                        <a:t> in the scenario construction process.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80283">
                <a:tc>
                  <a:txBody>
                    <a:bodyPr/>
                    <a:lstStyle/>
                    <a:p>
                      <a:pPr algn="ctr">
                        <a:lnSpc>
                          <a:spcPts val="2659"/>
                        </a:lnSpc>
                        <a:defRPr/>
                      </a:pPr>
                      <a:r>
                        <a:rPr lang="en-US" sz="1899">
                          <a:solidFill>
                            <a:srgbClr val="365B6D"/>
                          </a:solidFill>
                          <a:latin typeface="Barlow Bold"/>
                          <a:ea typeface="Barlow Bold"/>
                          <a:cs typeface="Barlow Bold"/>
                          <a:sym typeface="Barlow Bold"/>
                        </a:rPr>
                        <a:t>Ecological restoration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365B6D"/>
                          </a:solidFill>
                          <a:latin typeface="Barlow"/>
                          <a:ea typeface="Barlow"/>
                          <a:cs typeface="Barlow"/>
                          <a:sym typeface="Barlow"/>
                        </a:rPr>
                        <a:t>Inclusion: The publication must address any form of ecological restoration:</a:t>
                      </a:r>
                      <a:r>
                        <a:rPr lang="en-US" sz="1899">
                          <a:solidFill>
                            <a:srgbClr val="365B6D"/>
                          </a:solidFill>
                          <a:latin typeface="Barlow Bold"/>
                          <a:ea typeface="Barlow Bold"/>
                          <a:cs typeface="Barlow Bold"/>
                          <a:sym typeface="Barlow Bold"/>
                        </a:rPr>
                        <a:t> “Ecological restoration is the process of assisting the recovery of a degraded, damaged, or destroyed ecosystem to reflect values regarded as inherent in the ecosystem and to provide goods and services that people value”.</a:t>
                      </a:r>
                      <a:endParaRPr lang="en-US" sz="1100"/>
                    </a:p>
                    <a:p>
                      <a:pPr algn="l">
                        <a:lnSpc>
                          <a:spcPts val="2659"/>
                        </a:lnSpc>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5283">
                <a:tc>
                  <a:txBody>
                    <a:bodyPr/>
                    <a:lstStyle/>
                    <a:p>
                      <a:pPr algn="ctr">
                        <a:lnSpc>
                          <a:spcPts val="2659"/>
                        </a:lnSpc>
                        <a:defRPr/>
                      </a:pPr>
                      <a:r>
                        <a:rPr lang="en-US" sz="1899">
                          <a:solidFill>
                            <a:srgbClr val="365B6D"/>
                          </a:solidFill>
                          <a:latin typeface="Barlow Bold"/>
                          <a:ea typeface="Barlow Bold"/>
                          <a:cs typeface="Barlow Bold"/>
                          <a:sym typeface="Barlow Bold"/>
                        </a:rPr>
                        <a:t>Future Scenarios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365B6D"/>
                          </a:solidFill>
                          <a:latin typeface="Barlow"/>
                          <a:ea typeface="Barlow"/>
                          <a:cs typeface="Barlow"/>
                          <a:sym typeface="Barlow"/>
                        </a:rPr>
                        <a:t>Inclusion: Publication </a:t>
                      </a:r>
                      <a:r>
                        <a:rPr lang="en-US" sz="1899">
                          <a:solidFill>
                            <a:srgbClr val="365B6D"/>
                          </a:solidFill>
                          <a:latin typeface="Barlow Bold"/>
                          <a:ea typeface="Barlow Bold"/>
                          <a:cs typeface="Barlow Bold"/>
                          <a:sym typeface="Barlow Bold"/>
                        </a:rPr>
                        <a:t>must build or evaluate as least one ‘scenario</a:t>
                      </a:r>
                      <a:r>
                        <a:rPr lang="en-US" sz="1899">
                          <a:solidFill>
                            <a:srgbClr val="365B6D"/>
                          </a:solidFill>
                          <a:latin typeface="Barlow"/>
                          <a:ea typeface="Barlow"/>
                          <a:cs typeface="Barlow"/>
                          <a:sym typeface="Barlow"/>
                        </a:rPr>
                        <a:t>’ per the definition “</a:t>
                      </a:r>
                      <a:r>
                        <a:rPr lang="en-US" sz="1899">
                          <a:solidFill>
                            <a:srgbClr val="365B6D"/>
                          </a:solidFill>
                          <a:latin typeface="Barlow Bold"/>
                          <a:ea typeface="Barlow Bold"/>
                          <a:cs typeface="Barlow Bold"/>
                          <a:sym typeface="Barlow Bold"/>
                        </a:rPr>
                        <a:t>Plausible representations of possible futures for one or more components of a system, or as alternative policy or management options intended to alter the future state of these components</a:t>
                      </a:r>
                      <a:r>
                        <a:rPr lang="en-US" sz="1899">
                          <a:solidFill>
                            <a:srgbClr val="365B6D"/>
                          </a:solidFill>
                          <a:latin typeface="Barlow"/>
                          <a:ea typeface="Barlow"/>
                          <a:cs typeface="Barlow"/>
                          <a:sym typeface="Barlow"/>
                        </a:rPr>
                        <a:t>”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75284">
                <a:tc>
                  <a:txBody>
                    <a:bodyPr/>
                    <a:lstStyle/>
                    <a:p>
                      <a:pPr algn="ctr">
                        <a:lnSpc>
                          <a:spcPts val="2659"/>
                        </a:lnSpc>
                        <a:defRPr/>
                      </a:pPr>
                      <a:r>
                        <a:rPr lang="en-US" sz="1899">
                          <a:solidFill>
                            <a:srgbClr val="365B6D"/>
                          </a:solidFill>
                          <a:latin typeface="Barlow Bold"/>
                          <a:ea typeface="Barlow Bold"/>
                          <a:cs typeface="Barlow Bold"/>
                          <a:sym typeface="Barlow Bold"/>
                        </a:rPr>
                        <a:t>Outcomes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365B6D"/>
                          </a:solidFill>
                          <a:latin typeface="Barlow"/>
                          <a:ea typeface="Barlow"/>
                          <a:cs typeface="Barlow"/>
                          <a:sym typeface="Barlow"/>
                        </a:rPr>
                        <a:t>Inclusion: The systematic map will be displaying </a:t>
                      </a:r>
                      <a:r>
                        <a:rPr lang="en-US" sz="1899">
                          <a:solidFill>
                            <a:srgbClr val="365B6D"/>
                          </a:solidFill>
                          <a:latin typeface="Barlow Bold"/>
                          <a:ea typeface="Barlow Bold"/>
                          <a:cs typeface="Barlow Bold"/>
                          <a:sym typeface="Barlow Bold"/>
                        </a:rPr>
                        <a:t>what and how outcomes are explored within eligible study types.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5283">
                <a:tc>
                  <a:txBody>
                    <a:bodyPr/>
                    <a:lstStyle/>
                    <a:p>
                      <a:pPr algn="ctr">
                        <a:lnSpc>
                          <a:spcPts val="2659"/>
                        </a:lnSpc>
                        <a:defRPr/>
                      </a:pPr>
                      <a:r>
                        <a:rPr lang="en-US" sz="1899">
                          <a:solidFill>
                            <a:srgbClr val="365B6D"/>
                          </a:solidFill>
                          <a:latin typeface="Barlow Bold"/>
                          <a:ea typeface="Barlow Bold"/>
                          <a:cs typeface="Barlow Bold"/>
                          <a:sym typeface="Barlow Bold"/>
                        </a:rPr>
                        <a:t>Additional criteria</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365B6D"/>
                          </a:solidFill>
                          <a:latin typeface="Barlow"/>
                          <a:ea typeface="Barlow"/>
                          <a:cs typeface="Barlow"/>
                          <a:sym typeface="Barlow"/>
                        </a:rPr>
                        <a:t>Inclusion: Methods used may be </a:t>
                      </a:r>
                      <a:r>
                        <a:rPr lang="en-US" sz="1899">
                          <a:solidFill>
                            <a:srgbClr val="365B6D"/>
                          </a:solidFill>
                          <a:latin typeface="Barlow Bold"/>
                          <a:ea typeface="Barlow Bold"/>
                          <a:cs typeface="Barlow Bold"/>
                          <a:sym typeface="Barlow Bold"/>
                        </a:rPr>
                        <a:t>qualitative, quantitative or a mixed methods approac</a:t>
                      </a:r>
                      <a:r>
                        <a:rPr lang="en-US" sz="1899">
                          <a:solidFill>
                            <a:srgbClr val="365B6D"/>
                          </a:solidFill>
                          <a:latin typeface="Barlow"/>
                          <a:ea typeface="Barlow"/>
                          <a:cs typeface="Barlow"/>
                          <a:sym typeface="Barlow"/>
                        </a:rPr>
                        <a:t>h. </a:t>
                      </a:r>
                      <a:endParaRPr lang="en-US" sz="1100"/>
                    </a:p>
                    <a:p>
                      <a:pPr algn="l">
                        <a:lnSpc>
                          <a:spcPts val="2659"/>
                        </a:lnSpc>
                      </a:pPr>
                      <a:r>
                        <a:rPr lang="en-US" sz="1899">
                          <a:solidFill>
                            <a:srgbClr val="365B6D"/>
                          </a:solidFill>
                          <a:latin typeface="Barlow"/>
                          <a:ea typeface="Barlow"/>
                          <a:cs typeface="Barlow"/>
                          <a:sym typeface="Barlow"/>
                        </a:rPr>
                        <a:t>Inclusion: Book chapters, reports, grey literature publications, scientific publications, student theses (BSc, MSc, PhD)</a:t>
                      </a:r>
                    </a:p>
                    <a:p>
                      <a:pPr algn="l">
                        <a:lnSpc>
                          <a:spcPts val="2659"/>
                        </a:lnSpc>
                      </a:pPr>
                      <a:endParaRPr lang="en-US" sz="1899">
                        <a:solidFill>
                          <a:srgbClr val="365B6D"/>
                        </a:solidFill>
                        <a:latin typeface="Barlow"/>
                        <a:ea typeface="Barlow"/>
                        <a:cs typeface="Barlow"/>
                        <a:sym typeface="Barlow"/>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8"/>
          <p:cNvSpPr txBox="1"/>
          <p:nvPr/>
        </p:nvSpPr>
        <p:spPr>
          <a:xfrm>
            <a:off x="1186124" y="1085850"/>
            <a:ext cx="3769128" cy="457835"/>
          </a:xfrm>
          <a:prstGeom prst="rect">
            <a:avLst/>
          </a:prstGeom>
        </p:spPr>
        <p:txBody>
          <a:bodyPr lIns="0" tIns="0" rIns="0" bIns="0" rtlCol="0" anchor="t">
            <a:spAutoFit/>
          </a:bodyPr>
          <a:lstStyle/>
          <a:p>
            <a:pPr algn="l">
              <a:lnSpc>
                <a:spcPts val="3399"/>
              </a:lnSpc>
            </a:pPr>
            <a:r>
              <a:rPr lang="en-US" sz="3399">
                <a:solidFill>
                  <a:srgbClr val="365B6D"/>
                </a:solidFill>
                <a:latin typeface="Barlow Bold"/>
                <a:ea typeface="Barlow Bold"/>
                <a:cs typeface="Barlow Bold"/>
                <a:sym typeface="Barlow Bold"/>
              </a:rPr>
              <a:t>Eligibility criteria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57540"/>
            <a:ext cx="16306800" cy="5840379"/>
            <a:chOff x="0" y="0"/>
            <a:chExt cx="5263017" cy="1884981"/>
          </a:xfrm>
        </p:grpSpPr>
        <p:sp>
          <p:nvSpPr>
            <p:cNvPr id="3" name="Freeform 3"/>
            <p:cNvSpPr/>
            <p:nvPr/>
          </p:nvSpPr>
          <p:spPr>
            <a:xfrm>
              <a:off x="0" y="0"/>
              <a:ext cx="5263017" cy="1884981"/>
            </a:xfrm>
            <a:custGeom>
              <a:avLst/>
              <a:gdLst/>
              <a:ahLst/>
              <a:cxnLst/>
              <a:rect l="l" t="t" r="r" b="b"/>
              <a:pathLst>
                <a:path w="5263017" h="1884981">
                  <a:moveTo>
                    <a:pt x="23738" y="0"/>
                  </a:moveTo>
                  <a:lnTo>
                    <a:pt x="5239279" y="0"/>
                  </a:lnTo>
                  <a:cubicBezTo>
                    <a:pt x="5252389" y="0"/>
                    <a:pt x="5263017" y="10628"/>
                    <a:pt x="5263017" y="23738"/>
                  </a:cubicBezTo>
                  <a:lnTo>
                    <a:pt x="5263017" y="1861243"/>
                  </a:lnTo>
                  <a:cubicBezTo>
                    <a:pt x="5263017" y="1874353"/>
                    <a:pt x="5252389" y="1884981"/>
                    <a:pt x="5239279" y="1884981"/>
                  </a:cubicBezTo>
                  <a:lnTo>
                    <a:pt x="23738" y="1884981"/>
                  </a:lnTo>
                  <a:cubicBezTo>
                    <a:pt x="17443" y="1884981"/>
                    <a:pt x="11405" y="1882480"/>
                    <a:pt x="6953" y="1878029"/>
                  </a:cubicBezTo>
                  <a:cubicBezTo>
                    <a:pt x="2501" y="1873577"/>
                    <a:pt x="0" y="1867539"/>
                    <a:pt x="0" y="1861243"/>
                  </a:cubicBezTo>
                  <a:lnTo>
                    <a:pt x="0" y="23738"/>
                  </a:lnTo>
                  <a:cubicBezTo>
                    <a:pt x="0" y="10628"/>
                    <a:pt x="10628" y="0"/>
                    <a:pt x="23738" y="0"/>
                  </a:cubicBezTo>
                  <a:close/>
                </a:path>
              </a:pathLst>
            </a:custGeom>
            <a:solidFill>
              <a:srgbClr val="41C1BA"/>
            </a:solidFill>
            <a:ln w="57150" cap="rnd">
              <a:solidFill>
                <a:srgbClr val="1C1C1C"/>
              </a:solidFill>
              <a:prstDash val="solid"/>
              <a:round/>
            </a:ln>
          </p:spPr>
          <p:txBody>
            <a:bodyPr/>
            <a:lstStyle/>
            <a:p>
              <a:endParaRPr lang="en-US"/>
            </a:p>
          </p:txBody>
        </p:sp>
        <p:sp>
          <p:nvSpPr>
            <p:cNvPr id="4" name="TextBox 4"/>
            <p:cNvSpPr txBox="1"/>
            <p:nvPr/>
          </p:nvSpPr>
          <p:spPr>
            <a:xfrm>
              <a:off x="0" y="-47625"/>
              <a:ext cx="5263017" cy="193260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388607" y="1397378"/>
            <a:ext cx="11855476" cy="1079501"/>
          </a:xfrm>
          <a:prstGeom prst="rect">
            <a:avLst/>
          </a:prstGeom>
        </p:spPr>
        <p:txBody>
          <a:bodyPr lIns="0" tIns="0" rIns="0" bIns="0" rtlCol="0" anchor="t">
            <a:spAutoFit/>
          </a:bodyPr>
          <a:lstStyle/>
          <a:p>
            <a:pPr algn="l">
              <a:lnSpc>
                <a:spcPts val="8000"/>
              </a:lnSpc>
            </a:pPr>
            <a:r>
              <a:rPr lang="en-US" sz="8000">
                <a:solidFill>
                  <a:srgbClr val="365B6D"/>
                </a:solidFill>
                <a:latin typeface="Barlow Bold"/>
                <a:ea typeface="Barlow Bold"/>
                <a:cs typeface="Barlow Bold"/>
                <a:sym typeface="Barlow Bold"/>
              </a:rPr>
              <a:t>Search terms and strings</a:t>
            </a:r>
          </a:p>
        </p:txBody>
      </p:sp>
      <p:sp>
        <p:nvSpPr>
          <p:cNvPr id="6" name="TextBox 6"/>
          <p:cNvSpPr txBox="1"/>
          <p:nvPr/>
        </p:nvSpPr>
        <p:spPr>
          <a:xfrm>
            <a:off x="1707679" y="3037791"/>
            <a:ext cx="15257964" cy="5480050"/>
          </a:xfrm>
          <a:prstGeom prst="rect">
            <a:avLst/>
          </a:prstGeom>
        </p:spPr>
        <p:txBody>
          <a:bodyPr lIns="0" tIns="0" rIns="0" bIns="0" rtlCol="0" anchor="t">
            <a:spAutoFit/>
          </a:bodyPr>
          <a:lstStyle/>
          <a:p>
            <a:pPr algn="ctr">
              <a:lnSpc>
                <a:spcPts val="3779"/>
              </a:lnSpc>
            </a:pPr>
            <a:r>
              <a:rPr lang="en-US" sz="2700">
                <a:solidFill>
                  <a:srgbClr val="000000"/>
                </a:solidFill>
                <a:latin typeface="Barlow Semi-Bold"/>
                <a:ea typeface="Barlow Semi-Bold"/>
                <a:cs typeface="Barlow Semi-Bold"/>
                <a:sym typeface="Barlow Semi-Bold"/>
              </a:rPr>
              <a:t>Scenario: </a:t>
            </a:r>
            <a:r>
              <a:rPr lang="en-US" sz="2700">
                <a:solidFill>
                  <a:srgbClr val="000000"/>
                </a:solidFill>
                <a:latin typeface="Barlow"/>
                <a:ea typeface="Barlow"/>
                <a:cs typeface="Barlow"/>
                <a:sym typeface="Barlow"/>
              </a:rPr>
              <a:t>Scenario* OR forecast* OR backcast* OR futur* OR trajector*</a:t>
            </a:r>
          </a:p>
          <a:p>
            <a:pPr algn="ctr">
              <a:lnSpc>
                <a:spcPts val="3779"/>
              </a:lnSpc>
            </a:pPr>
            <a:r>
              <a:rPr lang="en-US" sz="2700">
                <a:solidFill>
                  <a:srgbClr val="000000"/>
                </a:solidFill>
                <a:latin typeface="Barlow Semi-Bold"/>
                <a:ea typeface="Barlow Semi-Bold"/>
                <a:cs typeface="Barlow Semi-Bold"/>
                <a:sym typeface="Barlow Semi-Bold"/>
              </a:rPr>
              <a:t>AND</a:t>
            </a:r>
          </a:p>
          <a:p>
            <a:pPr algn="ctr">
              <a:lnSpc>
                <a:spcPts val="3779"/>
              </a:lnSpc>
            </a:pPr>
            <a:r>
              <a:rPr lang="en-US" sz="2700">
                <a:solidFill>
                  <a:srgbClr val="000000"/>
                </a:solidFill>
                <a:latin typeface="Barlow Semi-Bold"/>
                <a:ea typeface="Barlow Semi-Bold"/>
                <a:cs typeface="Barlow Semi-Bold"/>
                <a:sym typeface="Barlow Semi-Bold"/>
              </a:rPr>
              <a:t>Participatory: </a:t>
            </a:r>
            <a:r>
              <a:rPr lang="en-US" sz="2700">
                <a:solidFill>
                  <a:srgbClr val="000000"/>
                </a:solidFill>
                <a:latin typeface="Barlow"/>
                <a:ea typeface="Barlow"/>
                <a:cs typeface="Barlow"/>
                <a:sym typeface="Barlow"/>
              </a:rPr>
              <a:t>participat* OR collabor* OR co-product* OR collectiv* OR stakehold* OR engag*</a:t>
            </a:r>
          </a:p>
          <a:p>
            <a:pPr algn="ctr">
              <a:lnSpc>
                <a:spcPts val="3779"/>
              </a:lnSpc>
            </a:pPr>
            <a:r>
              <a:rPr lang="en-US" sz="2700">
                <a:solidFill>
                  <a:srgbClr val="000000"/>
                </a:solidFill>
                <a:latin typeface="Barlow Semi-Bold"/>
                <a:ea typeface="Barlow Semi-Bold"/>
                <a:cs typeface="Barlow Semi-Bold"/>
                <a:sym typeface="Barlow Semi-Bold"/>
              </a:rPr>
              <a:t>AND</a:t>
            </a:r>
          </a:p>
          <a:p>
            <a:pPr algn="ctr">
              <a:lnSpc>
                <a:spcPts val="3779"/>
              </a:lnSpc>
            </a:pPr>
            <a:r>
              <a:rPr lang="en-US" sz="2700">
                <a:solidFill>
                  <a:srgbClr val="000000"/>
                </a:solidFill>
                <a:latin typeface="Barlow Semi-Bold"/>
                <a:ea typeface="Barlow Semi-Bold"/>
                <a:cs typeface="Barlow Semi-Bold"/>
                <a:sym typeface="Barlow Semi-Bold"/>
              </a:rPr>
              <a:t>Ecological: </a:t>
            </a:r>
            <a:r>
              <a:rPr lang="en-US" sz="2700">
                <a:solidFill>
                  <a:srgbClr val="000000"/>
                </a:solidFill>
                <a:latin typeface="Barlow"/>
                <a:ea typeface="Barlow"/>
                <a:cs typeface="Barlow"/>
                <a:sym typeface="Barlow"/>
              </a:rPr>
              <a:t>ecolog* OR environment* OR ecosystem* </a:t>
            </a:r>
          </a:p>
          <a:p>
            <a:pPr algn="ctr">
              <a:lnSpc>
                <a:spcPts val="3779"/>
              </a:lnSpc>
            </a:pPr>
            <a:r>
              <a:rPr lang="en-US" sz="2700">
                <a:solidFill>
                  <a:srgbClr val="000000"/>
                </a:solidFill>
                <a:latin typeface="Barlow Semi-Bold"/>
                <a:ea typeface="Barlow Semi-Bold"/>
                <a:cs typeface="Barlow Semi-Bold"/>
                <a:sym typeface="Barlow Semi-Bold"/>
              </a:rPr>
              <a:t>AND </a:t>
            </a:r>
          </a:p>
          <a:p>
            <a:pPr algn="ctr">
              <a:lnSpc>
                <a:spcPts val="3779"/>
              </a:lnSpc>
            </a:pPr>
            <a:r>
              <a:rPr lang="en-US" sz="2700">
                <a:solidFill>
                  <a:srgbClr val="000000"/>
                </a:solidFill>
                <a:latin typeface="Barlow Semi-Bold"/>
                <a:ea typeface="Barlow Semi-Bold"/>
                <a:cs typeface="Barlow Semi-Bold"/>
                <a:sym typeface="Barlow Semi-Bold"/>
              </a:rPr>
              <a:t>Restoration: </a:t>
            </a:r>
            <a:r>
              <a:rPr lang="en-US" sz="2700">
                <a:solidFill>
                  <a:srgbClr val="000000"/>
                </a:solidFill>
                <a:latin typeface="Barlow"/>
                <a:ea typeface="Barlow"/>
                <a:cs typeface="Barlow"/>
                <a:sym typeface="Barlow"/>
              </a:rPr>
              <a:t>restor* OR reveg* OR regener* OR reforest* OR afforest* OR remediat* OR rehabilitat* OR rewild* OR re-wild* OR "conservation translocat*"</a:t>
            </a:r>
          </a:p>
          <a:p>
            <a:pPr algn="l">
              <a:lnSpc>
                <a:spcPts val="3779"/>
              </a:lnSpc>
            </a:pPr>
            <a:endParaRPr lang="en-US" sz="2700">
              <a:solidFill>
                <a:srgbClr val="000000"/>
              </a:solidFill>
              <a:latin typeface="Barlow"/>
              <a:ea typeface="Barlow"/>
              <a:cs typeface="Barlow"/>
              <a:sym typeface="Barlow"/>
            </a:endParaRPr>
          </a:p>
          <a:p>
            <a:pPr algn="l">
              <a:lnSpc>
                <a:spcPts val="3220"/>
              </a:lnSpc>
            </a:pPr>
            <a:r>
              <a:rPr lang="en-US" sz="2300">
                <a:solidFill>
                  <a:srgbClr val="000000"/>
                </a:solidFill>
                <a:latin typeface="Barlow"/>
                <a:ea typeface="Barlow"/>
                <a:cs typeface="Barlow"/>
                <a:sym typeface="Barlow"/>
              </a:rPr>
              <a:t>The * character is a wild card and will include words containing any characters on the end of the word, so long as the beginning of the word returns a match. For example, participat* may include participation, participatory, participative.</a:t>
            </a:r>
          </a:p>
          <a:p>
            <a:pPr algn="l">
              <a:lnSpc>
                <a:spcPts val="3220"/>
              </a:lnSpc>
            </a:pPr>
            <a:endParaRPr lang="en-US" sz="2300">
              <a:solidFill>
                <a:srgbClr val="000000"/>
              </a:solidFill>
              <a:latin typeface="Barlow"/>
              <a:ea typeface="Barlow"/>
              <a:cs typeface="Barlow"/>
              <a:sym typeface="Barlow"/>
            </a:endParaRPr>
          </a:p>
        </p:txBody>
      </p:sp>
      <p:grpSp>
        <p:nvGrpSpPr>
          <p:cNvPr id="7" name="Group 7"/>
          <p:cNvGrpSpPr/>
          <p:nvPr/>
        </p:nvGrpSpPr>
        <p:grpSpPr>
          <a:xfrm>
            <a:off x="13840648" y="609600"/>
            <a:ext cx="3494852" cy="954083"/>
            <a:chOff x="0" y="0"/>
            <a:chExt cx="4659803" cy="1272111"/>
          </a:xfrm>
        </p:grpSpPr>
        <p:grpSp>
          <p:nvGrpSpPr>
            <p:cNvPr id="8" name="Group 8"/>
            <p:cNvGrpSpPr/>
            <p:nvPr/>
          </p:nvGrpSpPr>
          <p:grpSpPr>
            <a:xfrm>
              <a:off x="0" y="0"/>
              <a:ext cx="4659803" cy="1272111"/>
              <a:chOff x="0" y="0"/>
              <a:chExt cx="1010276" cy="275802"/>
            </a:xfrm>
          </p:grpSpPr>
          <p:sp>
            <p:nvSpPr>
              <p:cNvPr id="9" name="Freeform 9"/>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p>
            </p:txBody>
          </p:sp>
          <p:sp>
            <p:nvSpPr>
              <p:cNvPr id="10" name="TextBox 10"/>
              <p:cNvSpPr txBox="1"/>
              <p:nvPr/>
            </p:nvSpPr>
            <p:spPr>
              <a:xfrm>
                <a:off x="0" y="-47625"/>
                <a:ext cx="1010276" cy="323427"/>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521486" y="390311"/>
              <a:ext cx="3524489" cy="488314"/>
            </a:xfrm>
            <a:prstGeom prst="rect">
              <a:avLst/>
            </a:prstGeom>
          </p:spPr>
          <p:txBody>
            <a:bodyPr lIns="0" tIns="0" rIns="0" bIns="0" rtlCol="0" anchor="t">
              <a:spAutoFit/>
            </a:bodyPr>
            <a:lstStyle/>
            <a:p>
              <a:pPr algn="ctr">
                <a:lnSpc>
                  <a:spcPts val="2699"/>
                </a:lnSpc>
              </a:pPr>
              <a:r>
                <a:rPr lang="en-US" sz="2699" spc="10">
                  <a:solidFill>
                    <a:srgbClr val="365B6D"/>
                  </a:solidFill>
                  <a:latin typeface="Barlow"/>
                  <a:ea typeface="Barlow"/>
                  <a:cs typeface="Barlow"/>
                  <a:sym typeface="Barlow"/>
                </a:rPr>
                <a:t>Methods</a:t>
              </a:r>
            </a:p>
          </p:txBody>
        </p:sp>
      </p:grpSp>
      <p:grpSp>
        <p:nvGrpSpPr>
          <p:cNvPr id="12" name="Group 12"/>
          <p:cNvGrpSpPr/>
          <p:nvPr/>
        </p:nvGrpSpPr>
        <p:grpSpPr>
          <a:xfrm>
            <a:off x="1028700" y="8826519"/>
            <a:ext cx="16230600" cy="1048384"/>
            <a:chOff x="0" y="0"/>
            <a:chExt cx="5361144" cy="346293"/>
          </a:xfrm>
        </p:grpSpPr>
        <p:sp>
          <p:nvSpPr>
            <p:cNvPr id="13" name="Freeform 13"/>
            <p:cNvSpPr/>
            <p:nvPr/>
          </p:nvSpPr>
          <p:spPr>
            <a:xfrm>
              <a:off x="0" y="0"/>
              <a:ext cx="5361144" cy="346293"/>
            </a:xfrm>
            <a:custGeom>
              <a:avLst/>
              <a:gdLst/>
              <a:ahLst/>
              <a:cxnLst/>
              <a:rect l="l" t="t" r="r" b="b"/>
              <a:pathLst>
                <a:path w="5361144" h="346293">
                  <a:moveTo>
                    <a:pt x="23850" y="0"/>
                  </a:moveTo>
                  <a:lnTo>
                    <a:pt x="5337294" y="0"/>
                  </a:lnTo>
                  <a:cubicBezTo>
                    <a:pt x="5343620" y="0"/>
                    <a:pt x="5349686" y="2513"/>
                    <a:pt x="5354158" y="6985"/>
                  </a:cubicBezTo>
                  <a:cubicBezTo>
                    <a:pt x="5358631" y="11458"/>
                    <a:pt x="5361144" y="17524"/>
                    <a:pt x="5361144" y="23850"/>
                  </a:cubicBezTo>
                  <a:lnTo>
                    <a:pt x="5361144" y="322443"/>
                  </a:lnTo>
                  <a:cubicBezTo>
                    <a:pt x="5361144" y="328768"/>
                    <a:pt x="5358631" y="334834"/>
                    <a:pt x="5354158" y="339307"/>
                  </a:cubicBezTo>
                  <a:cubicBezTo>
                    <a:pt x="5349686" y="343780"/>
                    <a:pt x="5343620" y="346293"/>
                    <a:pt x="5337294" y="346293"/>
                  </a:cubicBezTo>
                  <a:lnTo>
                    <a:pt x="23850" y="346293"/>
                  </a:lnTo>
                  <a:cubicBezTo>
                    <a:pt x="17524" y="346293"/>
                    <a:pt x="11458" y="343780"/>
                    <a:pt x="6985" y="339307"/>
                  </a:cubicBezTo>
                  <a:cubicBezTo>
                    <a:pt x="2513" y="334834"/>
                    <a:pt x="0" y="328768"/>
                    <a:pt x="0" y="322443"/>
                  </a:cubicBezTo>
                  <a:lnTo>
                    <a:pt x="0" y="23850"/>
                  </a:lnTo>
                  <a:cubicBezTo>
                    <a:pt x="0" y="17524"/>
                    <a:pt x="2513" y="11458"/>
                    <a:pt x="6985" y="6985"/>
                  </a:cubicBezTo>
                  <a:cubicBezTo>
                    <a:pt x="11458" y="2513"/>
                    <a:pt x="17524" y="0"/>
                    <a:pt x="23850" y="0"/>
                  </a:cubicBezTo>
                  <a:close/>
                </a:path>
              </a:pathLst>
            </a:custGeom>
            <a:solidFill>
              <a:srgbClr val="F2F1EC"/>
            </a:solidFill>
            <a:ln w="57150" cap="rnd">
              <a:solidFill>
                <a:srgbClr val="1C1C1C"/>
              </a:solidFill>
              <a:prstDash val="solid"/>
              <a:round/>
            </a:ln>
          </p:spPr>
          <p:txBody>
            <a:bodyPr/>
            <a:lstStyle/>
            <a:p>
              <a:endParaRPr lang="en-US"/>
            </a:p>
          </p:txBody>
        </p:sp>
        <p:sp>
          <p:nvSpPr>
            <p:cNvPr id="14" name="TextBox 14"/>
            <p:cNvSpPr txBox="1"/>
            <p:nvPr/>
          </p:nvSpPr>
          <p:spPr>
            <a:xfrm>
              <a:off x="0" y="-47625"/>
              <a:ext cx="5361144" cy="393918"/>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426707" y="8905426"/>
            <a:ext cx="15538935" cy="852470"/>
          </a:xfrm>
          <a:prstGeom prst="rect">
            <a:avLst/>
          </a:prstGeom>
        </p:spPr>
        <p:txBody>
          <a:bodyPr lIns="0" tIns="0" rIns="0" bIns="0" rtlCol="0" anchor="t">
            <a:spAutoFit/>
          </a:bodyPr>
          <a:lstStyle/>
          <a:p>
            <a:pPr algn="l">
              <a:lnSpc>
                <a:spcPts val="3413"/>
              </a:lnSpc>
            </a:pPr>
            <a:r>
              <a:rPr lang="en-US" sz="2438">
                <a:solidFill>
                  <a:srgbClr val="365B6D"/>
                </a:solidFill>
                <a:latin typeface="Barlow Bold"/>
                <a:ea typeface="Barlow Bold"/>
                <a:cs typeface="Barlow Bold"/>
                <a:sym typeface="Barlow Bold"/>
              </a:rPr>
              <a:t>Search terms developed using Web of Science to test combinations of search terms against benchmark articles - final string chosen to have a high sensitivity but a low specificity.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845611" y="1752197"/>
            <a:ext cx="16413689" cy="1057911"/>
          </a:xfrm>
          <a:prstGeom prst="rect">
            <a:avLst/>
          </a:prstGeom>
        </p:spPr>
        <p:txBody>
          <a:bodyPr lIns="0" tIns="0" rIns="0" bIns="0" rtlCol="0" anchor="t">
            <a:spAutoFit/>
          </a:bodyPr>
          <a:lstStyle/>
          <a:p>
            <a:pPr algn="ctr">
              <a:lnSpc>
                <a:spcPts val="7900"/>
              </a:lnSpc>
            </a:pPr>
            <a:r>
              <a:rPr lang="en-US" sz="7900">
                <a:solidFill>
                  <a:schemeClr val="tx2">
                    <a:lumMod val="75000"/>
                  </a:schemeClr>
                </a:solidFill>
                <a:latin typeface="Aptos" panose="020B0004020202020204" pitchFamily="34" charset="0"/>
                <a:ea typeface="Barlow Bold"/>
                <a:cs typeface="Barlow Bold"/>
                <a:sym typeface="Barlow Bold"/>
              </a:rPr>
              <a:t>Participatory scenarios</a:t>
            </a:r>
          </a:p>
        </p:txBody>
      </p:sp>
      <p:grpSp>
        <p:nvGrpSpPr>
          <p:cNvPr id="3" name="Group 3"/>
          <p:cNvGrpSpPr/>
          <p:nvPr/>
        </p:nvGrpSpPr>
        <p:grpSpPr>
          <a:xfrm>
            <a:off x="13840648" y="609600"/>
            <a:ext cx="3494852" cy="954083"/>
            <a:chOff x="0" y="0"/>
            <a:chExt cx="4659803" cy="1272111"/>
          </a:xfrm>
        </p:grpSpPr>
        <p:grpSp>
          <p:nvGrpSpPr>
            <p:cNvPr id="4" name="Group 4"/>
            <p:cNvGrpSpPr/>
            <p:nvPr/>
          </p:nvGrpSpPr>
          <p:grpSpPr>
            <a:xfrm>
              <a:off x="0" y="0"/>
              <a:ext cx="4659803" cy="1272111"/>
              <a:chOff x="0" y="0"/>
              <a:chExt cx="1010276" cy="275802"/>
            </a:xfrm>
          </p:grpSpPr>
          <p:sp>
            <p:nvSpPr>
              <p:cNvPr id="5" name="Freeform 5"/>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6" name="TextBox 6"/>
              <p:cNvSpPr txBox="1"/>
              <p:nvPr/>
            </p:nvSpPr>
            <p:spPr>
              <a:xfrm>
                <a:off x="0" y="-47625"/>
                <a:ext cx="1010276" cy="323427"/>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7" name="TextBox 7"/>
            <p:cNvSpPr txBox="1"/>
            <p:nvPr/>
          </p:nvSpPr>
          <p:spPr>
            <a:xfrm>
              <a:off x="521486" y="390311"/>
              <a:ext cx="3524489" cy="488314"/>
            </a:xfrm>
            <a:prstGeom prst="rect">
              <a:avLst/>
            </a:prstGeom>
          </p:spPr>
          <p:txBody>
            <a:bodyPr lIns="0" tIns="0" rIns="0" bIns="0" rtlCol="0" anchor="t">
              <a:spAutoFit/>
            </a:bodyPr>
            <a:lstStyle/>
            <a:p>
              <a:pPr algn="ctr">
                <a:lnSpc>
                  <a:spcPts val="2699"/>
                </a:lnSpc>
              </a:pPr>
              <a:r>
                <a:rPr lang="en-US" sz="2699" spc="10" dirty="0">
                  <a:solidFill>
                    <a:schemeClr val="tx2">
                      <a:lumMod val="75000"/>
                    </a:schemeClr>
                  </a:solidFill>
                  <a:latin typeface="Aptos" panose="020B0004020202020204" pitchFamily="34" charset="0"/>
                  <a:ea typeface="Barlow"/>
                  <a:cs typeface="Barlow"/>
                  <a:sym typeface="Barlow"/>
                </a:rPr>
                <a:t>Introduction</a:t>
              </a:r>
            </a:p>
          </p:txBody>
        </p:sp>
      </p:grpSp>
      <p:grpSp>
        <p:nvGrpSpPr>
          <p:cNvPr id="8" name="Group 8"/>
          <p:cNvGrpSpPr/>
          <p:nvPr/>
        </p:nvGrpSpPr>
        <p:grpSpPr>
          <a:xfrm>
            <a:off x="1814813" y="3194858"/>
            <a:ext cx="14639519" cy="1777192"/>
            <a:chOff x="0" y="0"/>
            <a:chExt cx="4724903" cy="573589"/>
          </a:xfrm>
        </p:grpSpPr>
        <p:sp>
          <p:nvSpPr>
            <p:cNvPr id="9" name="Freeform 9"/>
            <p:cNvSpPr/>
            <p:nvPr/>
          </p:nvSpPr>
          <p:spPr>
            <a:xfrm>
              <a:off x="0" y="0"/>
              <a:ext cx="4724903" cy="573589"/>
            </a:xfrm>
            <a:custGeom>
              <a:avLst/>
              <a:gdLst/>
              <a:ahLst/>
              <a:cxnLst/>
              <a:rect l="l" t="t" r="r" b="b"/>
              <a:pathLst>
                <a:path w="4724903" h="573589">
                  <a:moveTo>
                    <a:pt x="26442" y="0"/>
                  </a:moveTo>
                  <a:lnTo>
                    <a:pt x="4698461" y="0"/>
                  </a:lnTo>
                  <a:cubicBezTo>
                    <a:pt x="4705474" y="0"/>
                    <a:pt x="4712199" y="2786"/>
                    <a:pt x="4717158" y="7745"/>
                  </a:cubicBezTo>
                  <a:cubicBezTo>
                    <a:pt x="4722117" y="12703"/>
                    <a:pt x="4724903" y="19429"/>
                    <a:pt x="4724903" y="26442"/>
                  </a:cubicBezTo>
                  <a:lnTo>
                    <a:pt x="4724903" y="547147"/>
                  </a:lnTo>
                  <a:cubicBezTo>
                    <a:pt x="4724903" y="554159"/>
                    <a:pt x="4722117" y="560885"/>
                    <a:pt x="4717158" y="565844"/>
                  </a:cubicBezTo>
                  <a:cubicBezTo>
                    <a:pt x="4712199" y="570803"/>
                    <a:pt x="4705474" y="573589"/>
                    <a:pt x="4698461" y="573589"/>
                  </a:cubicBezTo>
                  <a:lnTo>
                    <a:pt x="26442" y="573589"/>
                  </a:lnTo>
                  <a:cubicBezTo>
                    <a:pt x="19429" y="573589"/>
                    <a:pt x="12703" y="570803"/>
                    <a:pt x="7745" y="565844"/>
                  </a:cubicBezTo>
                  <a:cubicBezTo>
                    <a:pt x="2786" y="560885"/>
                    <a:pt x="0" y="554159"/>
                    <a:pt x="0" y="547147"/>
                  </a:cubicBezTo>
                  <a:lnTo>
                    <a:pt x="0" y="26442"/>
                  </a:lnTo>
                  <a:cubicBezTo>
                    <a:pt x="0" y="19429"/>
                    <a:pt x="2786" y="12703"/>
                    <a:pt x="7745" y="7745"/>
                  </a:cubicBezTo>
                  <a:cubicBezTo>
                    <a:pt x="12703" y="2786"/>
                    <a:pt x="19429" y="0"/>
                    <a:pt x="2644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10" name="TextBox 10"/>
            <p:cNvSpPr txBox="1"/>
            <p:nvPr/>
          </p:nvSpPr>
          <p:spPr>
            <a:xfrm>
              <a:off x="0" y="-47625"/>
              <a:ext cx="4724903" cy="621214"/>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11" name="TextBox 11"/>
          <p:cNvSpPr txBox="1"/>
          <p:nvPr/>
        </p:nvSpPr>
        <p:spPr>
          <a:xfrm>
            <a:off x="2401895" y="3976772"/>
            <a:ext cx="13465355" cy="772795"/>
          </a:xfrm>
          <a:prstGeom prst="rect">
            <a:avLst/>
          </a:prstGeom>
        </p:spPr>
        <p:txBody>
          <a:bodyPr lIns="0" tIns="0" rIns="0" bIns="0" rtlCol="0" anchor="t">
            <a:spAutoFit/>
          </a:bodyPr>
          <a:lstStyle/>
          <a:p>
            <a:pPr algn="l">
              <a:lnSpc>
                <a:spcPts val="3079"/>
              </a:lnSpc>
            </a:pPr>
            <a:r>
              <a:rPr lang="en-US" sz="2199" spc="8" dirty="0">
                <a:solidFill>
                  <a:schemeClr val="tx2">
                    <a:lumMod val="75000"/>
                  </a:schemeClr>
                </a:solidFill>
                <a:latin typeface="Aptos" panose="020B0004020202020204" pitchFamily="34" charset="0"/>
                <a:ea typeface="Barlow"/>
                <a:cs typeface="Barlow"/>
                <a:sym typeface="Barlow"/>
              </a:rPr>
              <a:t>Representations or storylines of possible futures in which individuals/groups/</a:t>
            </a:r>
            <a:r>
              <a:rPr lang="en-GB" sz="2199" spc="8" dirty="0">
                <a:solidFill>
                  <a:schemeClr val="tx2">
                    <a:lumMod val="75000"/>
                  </a:schemeClr>
                </a:solidFill>
                <a:latin typeface="Aptos" panose="020B0004020202020204" pitchFamily="34" charset="0"/>
                <a:ea typeface="Barlow"/>
                <a:cs typeface="Barlow"/>
                <a:sym typeface="Barlow"/>
              </a:rPr>
              <a:t>organisations</a:t>
            </a:r>
            <a:r>
              <a:rPr lang="en-US" sz="2199" spc="8" dirty="0">
                <a:solidFill>
                  <a:schemeClr val="tx2">
                    <a:lumMod val="75000"/>
                  </a:schemeClr>
                </a:solidFill>
                <a:latin typeface="Aptos" panose="020B0004020202020204" pitchFamily="34" charset="0"/>
                <a:ea typeface="Barlow"/>
                <a:cs typeface="Barlow"/>
                <a:sym typeface="Barlow"/>
              </a:rPr>
              <a:t> have had a role in decision-making at some point throughout the process. </a:t>
            </a:r>
          </a:p>
        </p:txBody>
      </p:sp>
      <p:sp>
        <p:nvSpPr>
          <p:cNvPr id="12" name="TextBox 12"/>
          <p:cNvSpPr txBox="1"/>
          <p:nvPr/>
        </p:nvSpPr>
        <p:spPr>
          <a:xfrm>
            <a:off x="2401895" y="3434894"/>
            <a:ext cx="3155812" cy="456152"/>
          </a:xfrm>
          <a:prstGeom prst="rect">
            <a:avLst/>
          </a:prstGeom>
        </p:spPr>
        <p:txBody>
          <a:bodyPr lIns="0" tIns="0" rIns="0" bIns="0" rtlCol="0" anchor="t">
            <a:spAutoFit/>
          </a:bodyPr>
          <a:lstStyle/>
          <a:p>
            <a:pPr algn="l">
              <a:lnSpc>
                <a:spcPts val="3732"/>
              </a:lnSpc>
            </a:pPr>
            <a:r>
              <a:rPr lang="en-US" sz="2666">
                <a:solidFill>
                  <a:schemeClr val="tx2">
                    <a:lumMod val="75000"/>
                  </a:schemeClr>
                </a:solidFill>
                <a:latin typeface="Aptos" panose="020B0004020202020204" pitchFamily="34" charset="0"/>
                <a:ea typeface="Barlow Semi-Bold"/>
                <a:cs typeface="Barlow Semi-Bold"/>
                <a:sym typeface="Barlow Semi-Bold"/>
              </a:rPr>
              <a:t>What are they?</a:t>
            </a:r>
          </a:p>
        </p:txBody>
      </p:sp>
      <p:grpSp>
        <p:nvGrpSpPr>
          <p:cNvPr id="13" name="Group 13"/>
          <p:cNvGrpSpPr/>
          <p:nvPr/>
        </p:nvGrpSpPr>
        <p:grpSpPr>
          <a:xfrm>
            <a:off x="1814813" y="5229225"/>
            <a:ext cx="14639519" cy="2512846"/>
            <a:chOff x="0" y="0"/>
            <a:chExt cx="4724903" cy="811021"/>
          </a:xfrm>
        </p:grpSpPr>
        <p:sp>
          <p:nvSpPr>
            <p:cNvPr id="14" name="Freeform 14"/>
            <p:cNvSpPr/>
            <p:nvPr/>
          </p:nvSpPr>
          <p:spPr>
            <a:xfrm>
              <a:off x="0" y="0"/>
              <a:ext cx="4724903" cy="811021"/>
            </a:xfrm>
            <a:custGeom>
              <a:avLst/>
              <a:gdLst/>
              <a:ahLst/>
              <a:cxnLst/>
              <a:rect l="l" t="t" r="r" b="b"/>
              <a:pathLst>
                <a:path w="4724903" h="811021">
                  <a:moveTo>
                    <a:pt x="26442" y="0"/>
                  </a:moveTo>
                  <a:lnTo>
                    <a:pt x="4698461" y="0"/>
                  </a:lnTo>
                  <a:cubicBezTo>
                    <a:pt x="4705474" y="0"/>
                    <a:pt x="4712199" y="2786"/>
                    <a:pt x="4717158" y="7745"/>
                  </a:cubicBezTo>
                  <a:cubicBezTo>
                    <a:pt x="4722117" y="12703"/>
                    <a:pt x="4724903" y="19429"/>
                    <a:pt x="4724903" y="26442"/>
                  </a:cubicBezTo>
                  <a:lnTo>
                    <a:pt x="4724903" y="784579"/>
                  </a:lnTo>
                  <a:cubicBezTo>
                    <a:pt x="4724903" y="799182"/>
                    <a:pt x="4713064" y="811021"/>
                    <a:pt x="4698461" y="811021"/>
                  </a:cubicBezTo>
                  <a:lnTo>
                    <a:pt x="26442" y="811021"/>
                  </a:lnTo>
                  <a:cubicBezTo>
                    <a:pt x="19429" y="811021"/>
                    <a:pt x="12703" y="808235"/>
                    <a:pt x="7745" y="803276"/>
                  </a:cubicBezTo>
                  <a:cubicBezTo>
                    <a:pt x="2786" y="798317"/>
                    <a:pt x="0" y="791592"/>
                    <a:pt x="0" y="784579"/>
                  </a:cubicBezTo>
                  <a:lnTo>
                    <a:pt x="0" y="26442"/>
                  </a:lnTo>
                  <a:cubicBezTo>
                    <a:pt x="0" y="19429"/>
                    <a:pt x="2786" y="12703"/>
                    <a:pt x="7745" y="7745"/>
                  </a:cubicBezTo>
                  <a:cubicBezTo>
                    <a:pt x="12703" y="2786"/>
                    <a:pt x="19429" y="0"/>
                    <a:pt x="2644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15" name="TextBox 15"/>
            <p:cNvSpPr txBox="1"/>
            <p:nvPr/>
          </p:nvSpPr>
          <p:spPr>
            <a:xfrm>
              <a:off x="0" y="-47625"/>
              <a:ext cx="4724903" cy="858646"/>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16" name="TextBox 16"/>
          <p:cNvSpPr txBox="1"/>
          <p:nvPr/>
        </p:nvSpPr>
        <p:spPr>
          <a:xfrm>
            <a:off x="2401895" y="6041905"/>
            <a:ext cx="13186179" cy="1568891"/>
          </a:xfrm>
          <a:prstGeom prst="rect">
            <a:avLst/>
          </a:prstGeom>
        </p:spPr>
        <p:txBody>
          <a:bodyPr lIns="0" tIns="0" rIns="0" bIns="0" rtlCol="0" anchor="t">
            <a:spAutoFit/>
          </a:bodyPr>
          <a:lstStyle/>
          <a:p>
            <a:pPr marL="474979" lvl="1" indent="-237490" algn="l">
              <a:lnSpc>
                <a:spcPts val="3079"/>
              </a:lnSpc>
              <a:buFont typeface="Arial"/>
              <a:buChar char="•"/>
            </a:pPr>
            <a:r>
              <a:rPr lang="en-US" sz="2199" spc="8" dirty="0">
                <a:solidFill>
                  <a:schemeClr val="tx2">
                    <a:lumMod val="75000"/>
                  </a:schemeClr>
                </a:solidFill>
                <a:latin typeface="Aptos" panose="020B0004020202020204" pitchFamily="34" charset="0"/>
                <a:ea typeface="Barlow"/>
                <a:cs typeface="Barlow"/>
                <a:sym typeface="Barlow"/>
              </a:rPr>
              <a:t>Identify collaborative solutions</a:t>
            </a:r>
          </a:p>
          <a:p>
            <a:pPr marL="474979" lvl="1" indent="-237490" algn="l">
              <a:lnSpc>
                <a:spcPts val="3079"/>
              </a:lnSpc>
              <a:buFont typeface="Arial"/>
              <a:buChar char="•"/>
            </a:pPr>
            <a:r>
              <a:rPr lang="en-US" sz="2199" spc="8" dirty="0">
                <a:solidFill>
                  <a:schemeClr val="tx2">
                    <a:lumMod val="75000"/>
                  </a:schemeClr>
                </a:solidFill>
                <a:latin typeface="Aptos" panose="020B0004020202020204" pitchFamily="34" charset="0"/>
                <a:ea typeface="Barlow"/>
                <a:cs typeface="Barlow"/>
                <a:sym typeface="Barlow"/>
              </a:rPr>
              <a:t>Accommodate stakeholder diversity and give a sense of ownership</a:t>
            </a:r>
          </a:p>
          <a:p>
            <a:pPr marL="474979" lvl="1" indent="-237490" algn="l">
              <a:lnSpc>
                <a:spcPts val="3079"/>
              </a:lnSpc>
              <a:buFont typeface="Arial"/>
              <a:buChar char="•"/>
            </a:pPr>
            <a:r>
              <a:rPr lang="en-US" sz="2199" spc="8" dirty="0">
                <a:solidFill>
                  <a:schemeClr val="tx2">
                    <a:lumMod val="75000"/>
                  </a:schemeClr>
                </a:solidFill>
                <a:latin typeface="Aptos" panose="020B0004020202020204" pitchFamily="34" charset="0"/>
                <a:ea typeface="Barlow"/>
                <a:cs typeface="Barlow"/>
                <a:sym typeface="Barlow"/>
              </a:rPr>
              <a:t>Explore trade-offs in outcomes,  future uncertainties, the impact of interventions, </a:t>
            </a:r>
            <a:r>
              <a:rPr lang="en-GB" sz="2199" spc="8" dirty="0">
                <a:solidFill>
                  <a:schemeClr val="tx2">
                    <a:lumMod val="75000"/>
                  </a:schemeClr>
                </a:solidFill>
                <a:latin typeface="Aptos" panose="020B0004020202020204" pitchFamily="34" charset="0"/>
                <a:ea typeface="Barlow"/>
                <a:cs typeface="Barlow"/>
                <a:sym typeface="Barlow"/>
              </a:rPr>
              <a:t>prioritise</a:t>
            </a:r>
            <a:r>
              <a:rPr lang="en-US" sz="2199" spc="8" dirty="0">
                <a:solidFill>
                  <a:schemeClr val="tx2">
                    <a:lumMod val="75000"/>
                  </a:schemeClr>
                </a:solidFill>
                <a:latin typeface="Aptos" panose="020B0004020202020204" pitchFamily="34" charset="0"/>
                <a:ea typeface="Barlow"/>
                <a:cs typeface="Barlow"/>
                <a:sym typeface="Barlow"/>
              </a:rPr>
              <a:t> resources and reduce costs</a:t>
            </a:r>
          </a:p>
        </p:txBody>
      </p:sp>
      <p:sp>
        <p:nvSpPr>
          <p:cNvPr id="17" name="TextBox 17"/>
          <p:cNvSpPr txBox="1"/>
          <p:nvPr/>
        </p:nvSpPr>
        <p:spPr>
          <a:xfrm>
            <a:off x="2401895" y="5448300"/>
            <a:ext cx="7721504" cy="456152"/>
          </a:xfrm>
          <a:prstGeom prst="rect">
            <a:avLst/>
          </a:prstGeom>
        </p:spPr>
        <p:txBody>
          <a:bodyPr lIns="0" tIns="0" rIns="0" bIns="0" rtlCol="0" anchor="t">
            <a:spAutoFit/>
          </a:bodyPr>
          <a:lstStyle/>
          <a:p>
            <a:pPr algn="l">
              <a:lnSpc>
                <a:spcPts val="3732"/>
              </a:lnSpc>
            </a:pPr>
            <a:r>
              <a:rPr lang="en-US" sz="2666" dirty="0">
                <a:solidFill>
                  <a:schemeClr val="tx2">
                    <a:lumMod val="75000"/>
                  </a:schemeClr>
                </a:solidFill>
                <a:latin typeface="Aptos" panose="020B0004020202020204" pitchFamily="34" charset="0"/>
                <a:ea typeface="Barlow Semi-Bold"/>
                <a:cs typeface="Barlow Semi-Bold"/>
                <a:sym typeface="Barlow Semi-Bold"/>
              </a:rPr>
              <a:t>Why are they useful in restoration planning?</a:t>
            </a:r>
          </a:p>
        </p:txBody>
      </p:sp>
      <p:grpSp>
        <p:nvGrpSpPr>
          <p:cNvPr id="18" name="Group 18"/>
          <p:cNvGrpSpPr/>
          <p:nvPr/>
        </p:nvGrpSpPr>
        <p:grpSpPr>
          <a:xfrm>
            <a:off x="1824240" y="7967776"/>
            <a:ext cx="14639519" cy="1777192"/>
            <a:chOff x="0" y="0"/>
            <a:chExt cx="4724903" cy="573589"/>
          </a:xfrm>
        </p:grpSpPr>
        <p:sp>
          <p:nvSpPr>
            <p:cNvPr id="19" name="Freeform 19"/>
            <p:cNvSpPr/>
            <p:nvPr/>
          </p:nvSpPr>
          <p:spPr>
            <a:xfrm>
              <a:off x="0" y="0"/>
              <a:ext cx="4724903" cy="573589"/>
            </a:xfrm>
            <a:custGeom>
              <a:avLst/>
              <a:gdLst/>
              <a:ahLst/>
              <a:cxnLst/>
              <a:rect l="l" t="t" r="r" b="b"/>
              <a:pathLst>
                <a:path w="4724903" h="573589">
                  <a:moveTo>
                    <a:pt x="26442" y="0"/>
                  </a:moveTo>
                  <a:lnTo>
                    <a:pt x="4698461" y="0"/>
                  </a:lnTo>
                  <a:cubicBezTo>
                    <a:pt x="4705474" y="0"/>
                    <a:pt x="4712199" y="2786"/>
                    <a:pt x="4717158" y="7745"/>
                  </a:cubicBezTo>
                  <a:cubicBezTo>
                    <a:pt x="4722117" y="12703"/>
                    <a:pt x="4724903" y="19429"/>
                    <a:pt x="4724903" y="26442"/>
                  </a:cubicBezTo>
                  <a:lnTo>
                    <a:pt x="4724903" y="547147"/>
                  </a:lnTo>
                  <a:cubicBezTo>
                    <a:pt x="4724903" y="554159"/>
                    <a:pt x="4722117" y="560885"/>
                    <a:pt x="4717158" y="565844"/>
                  </a:cubicBezTo>
                  <a:cubicBezTo>
                    <a:pt x="4712199" y="570803"/>
                    <a:pt x="4705474" y="573589"/>
                    <a:pt x="4698461" y="573589"/>
                  </a:cubicBezTo>
                  <a:lnTo>
                    <a:pt x="26442" y="573589"/>
                  </a:lnTo>
                  <a:cubicBezTo>
                    <a:pt x="19429" y="573589"/>
                    <a:pt x="12703" y="570803"/>
                    <a:pt x="7745" y="565844"/>
                  </a:cubicBezTo>
                  <a:cubicBezTo>
                    <a:pt x="2786" y="560885"/>
                    <a:pt x="0" y="554159"/>
                    <a:pt x="0" y="547147"/>
                  </a:cubicBezTo>
                  <a:lnTo>
                    <a:pt x="0" y="26442"/>
                  </a:lnTo>
                  <a:cubicBezTo>
                    <a:pt x="0" y="19429"/>
                    <a:pt x="2786" y="12703"/>
                    <a:pt x="7745" y="7745"/>
                  </a:cubicBezTo>
                  <a:cubicBezTo>
                    <a:pt x="12703" y="2786"/>
                    <a:pt x="19429" y="0"/>
                    <a:pt x="2644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20" name="TextBox 20"/>
            <p:cNvSpPr txBox="1"/>
            <p:nvPr/>
          </p:nvSpPr>
          <p:spPr>
            <a:xfrm>
              <a:off x="0" y="-47625"/>
              <a:ext cx="4724903" cy="621214"/>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21" name="TextBox 21"/>
          <p:cNvSpPr txBox="1"/>
          <p:nvPr/>
        </p:nvSpPr>
        <p:spPr>
          <a:xfrm>
            <a:off x="2411323" y="8749690"/>
            <a:ext cx="13465355" cy="772795"/>
          </a:xfrm>
          <a:prstGeom prst="rect">
            <a:avLst/>
          </a:prstGeom>
        </p:spPr>
        <p:txBody>
          <a:bodyPr lIns="0" tIns="0" rIns="0" bIns="0" rtlCol="0" anchor="t">
            <a:spAutoFit/>
          </a:bodyPr>
          <a:lstStyle/>
          <a:p>
            <a:pPr algn="l">
              <a:lnSpc>
                <a:spcPts val="3079"/>
              </a:lnSpc>
            </a:pPr>
            <a:r>
              <a:rPr lang="en-US" sz="2199" spc="8" dirty="0">
                <a:solidFill>
                  <a:schemeClr val="tx2">
                    <a:lumMod val="75000"/>
                  </a:schemeClr>
                </a:solidFill>
                <a:latin typeface="Aptos" panose="020B0004020202020204" pitchFamily="34" charset="0"/>
                <a:ea typeface="Barlow"/>
                <a:cs typeface="Barlow"/>
                <a:sym typeface="Barlow"/>
              </a:rPr>
              <a:t>Guidance from Metzger et al., 2017 suggests stakeholders should participate throughout the whole process, from method planning to creation of scenarios and review of outcomes.</a:t>
            </a:r>
          </a:p>
        </p:txBody>
      </p:sp>
      <p:sp>
        <p:nvSpPr>
          <p:cNvPr id="22" name="TextBox 22"/>
          <p:cNvSpPr txBox="1"/>
          <p:nvPr/>
        </p:nvSpPr>
        <p:spPr>
          <a:xfrm>
            <a:off x="2411323" y="8226863"/>
            <a:ext cx="6732677" cy="456152"/>
          </a:xfrm>
          <a:prstGeom prst="rect">
            <a:avLst/>
          </a:prstGeom>
        </p:spPr>
        <p:txBody>
          <a:bodyPr lIns="0" tIns="0" rIns="0" bIns="0" rtlCol="0" anchor="t">
            <a:spAutoFit/>
          </a:bodyPr>
          <a:lstStyle/>
          <a:p>
            <a:pPr algn="l">
              <a:lnSpc>
                <a:spcPts val="3732"/>
              </a:lnSpc>
            </a:pPr>
            <a:r>
              <a:rPr lang="en-US" sz="2666">
                <a:solidFill>
                  <a:schemeClr val="tx2">
                    <a:lumMod val="75000"/>
                  </a:schemeClr>
                </a:solidFill>
                <a:latin typeface="Aptos" panose="020B0004020202020204" pitchFamily="34" charset="0"/>
                <a:ea typeface="Barlow Semi-Bold"/>
                <a:cs typeface="Barlow Semi-Bold"/>
                <a:sym typeface="Barlow Semi-Bold"/>
              </a:rPr>
              <a:t>When should stakeholders participate?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13840648" y="609600"/>
            <a:ext cx="3494852" cy="954083"/>
            <a:chOff x="0" y="0"/>
            <a:chExt cx="4659803" cy="1272111"/>
          </a:xfrm>
        </p:grpSpPr>
        <p:grpSp>
          <p:nvGrpSpPr>
            <p:cNvPr id="3" name="Group 3"/>
            <p:cNvGrpSpPr/>
            <p:nvPr/>
          </p:nvGrpSpPr>
          <p:grpSpPr>
            <a:xfrm>
              <a:off x="0" y="0"/>
              <a:ext cx="4659803" cy="1272111"/>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p>
            </p:txBody>
          </p:sp>
          <p:sp>
            <p:nvSpPr>
              <p:cNvPr id="5" name="TextBox 5"/>
              <p:cNvSpPr txBox="1"/>
              <p:nvPr/>
            </p:nvSpPr>
            <p:spPr>
              <a:xfrm>
                <a:off x="0" y="-47625"/>
                <a:ext cx="1010276" cy="32342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521486" y="390311"/>
              <a:ext cx="3524489" cy="488314"/>
            </a:xfrm>
            <a:prstGeom prst="rect">
              <a:avLst/>
            </a:prstGeom>
          </p:spPr>
          <p:txBody>
            <a:bodyPr lIns="0" tIns="0" rIns="0" bIns="0" rtlCol="0" anchor="t">
              <a:spAutoFit/>
            </a:bodyPr>
            <a:lstStyle/>
            <a:p>
              <a:pPr algn="ctr">
                <a:lnSpc>
                  <a:spcPts val="2699"/>
                </a:lnSpc>
              </a:pPr>
              <a:r>
                <a:rPr lang="en-US" sz="2699" spc="10">
                  <a:solidFill>
                    <a:srgbClr val="365B6D"/>
                  </a:solidFill>
                  <a:latin typeface="Barlow"/>
                  <a:ea typeface="Barlow"/>
                  <a:cs typeface="Barlow"/>
                  <a:sym typeface="Barlow"/>
                </a:rPr>
                <a:t>Methods</a:t>
              </a:r>
            </a:p>
          </p:txBody>
        </p:sp>
      </p:grpSp>
      <p:graphicFrame>
        <p:nvGraphicFramePr>
          <p:cNvPr id="7" name="Table 7"/>
          <p:cNvGraphicFramePr>
            <a:graphicFrameLocks noGrp="1"/>
          </p:cNvGraphicFramePr>
          <p:nvPr/>
        </p:nvGraphicFramePr>
        <p:xfrm>
          <a:off x="1554986" y="3086100"/>
          <a:ext cx="14465624" cy="6482884"/>
        </p:xfrm>
        <a:graphic>
          <a:graphicData uri="http://schemas.openxmlformats.org/drawingml/2006/table">
            <a:tbl>
              <a:tblPr/>
              <a:tblGrid>
                <a:gridCol w="3269848">
                  <a:extLst>
                    <a:ext uri="{9D8B030D-6E8A-4147-A177-3AD203B41FA5}">
                      <a16:colId xmlns:a16="http://schemas.microsoft.com/office/drawing/2014/main" val="20000"/>
                    </a:ext>
                  </a:extLst>
                </a:gridCol>
                <a:gridCol w="6312173">
                  <a:extLst>
                    <a:ext uri="{9D8B030D-6E8A-4147-A177-3AD203B41FA5}">
                      <a16:colId xmlns:a16="http://schemas.microsoft.com/office/drawing/2014/main" val="20001"/>
                    </a:ext>
                  </a:extLst>
                </a:gridCol>
                <a:gridCol w="4883603">
                  <a:extLst>
                    <a:ext uri="{9D8B030D-6E8A-4147-A177-3AD203B41FA5}">
                      <a16:colId xmlns:a16="http://schemas.microsoft.com/office/drawing/2014/main" val="20002"/>
                    </a:ext>
                  </a:extLst>
                </a:gridCol>
              </a:tblGrid>
              <a:tr h="2452815">
                <a:tc>
                  <a:txBody>
                    <a:bodyPr/>
                    <a:lstStyle/>
                    <a:p>
                      <a:pPr algn="ctr">
                        <a:lnSpc>
                          <a:spcPts val="2659"/>
                        </a:lnSpc>
                        <a:defRPr/>
                      </a:pPr>
                      <a:r>
                        <a:rPr lang="en-US" sz="1899">
                          <a:solidFill>
                            <a:srgbClr val="365B6D"/>
                          </a:solidFill>
                          <a:latin typeface="Barlow Bold"/>
                          <a:ea typeface="Barlow Bold"/>
                          <a:cs typeface="Barlow Bold"/>
                          <a:sym typeface="Barlow Bold"/>
                        </a:rPr>
                        <a:t>Bibliographic databases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365B6D"/>
                          </a:solidFill>
                          <a:latin typeface="Barlow"/>
                          <a:ea typeface="Barlow"/>
                          <a:cs typeface="Barlow"/>
                          <a:sym typeface="Barlow"/>
                        </a:rPr>
                        <a:t>Web of Science</a:t>
                      </a:r>
                      <a:endParaRPr lang="en-US" sz="1100"/>
                    </a:p>
                    <a:p>
                      <a:pPr algn="ctr">
                        <a:lnSpc>
                          <a:spcPts val="2659"/>
                        </a:lnSpc>
                      </a:pPr>
                      <a:r>
                        <a:rPr lang="en-US" sz="1899">
                          <a:solidFill>
                            <a:srgbClr val="365B6D"/>
                          </a:solidFill>
                          <a:latin typeface="Barlow"/>
                          <a:ea typeface="Barlow"/>
                          <a:cs typeface="Barlow"/>
                          <a:sym typeface="Barlow"/>
                        </a:rPr>
                        <a:t>SCOPUS</a:t>
                      </a:r>
                    </a:p>
                    <a:p>
                      <a:pPr algn="ctr">
                        <a:lnSpc>
                          <a:spcPts val="2659"/>
                        </a:lnSpc>
                      </a:pPr>
                      <a:r>
                        <a:rPr lang="en-US" sz="1899">
                          <a:solidFill>
                            <a:srgbClr val="365B6D"/>
                          </a:solidFill>
                          <a:latin typeface="Barlow"/>
                          <a:ea typeface="Barlow"/>
                          <a:cs typeface="Barlow"/>
                          <a:sym typeface="Barlow"/>
                        </a:rPr>
                        <a:t>CAB Abstracts</a:t>
                      </a:r>
                    </a:p>
                    <a:p>
                      <a:pPr algn="ctr">
                        <a:lnSpc>
                          <a:spcPts val="2659"/>
                        </a:lnSpc>
                      </a:pPr>
                      <a:r>
                        <a:rPr lang="en-US" sz="1899">
                          <a:solidFill>
                            <a:srgbClr val="365B6D"/>
                          </a:solidFill>
                          <a:latin typeface="Barlow"/>
                          <a:ea typeface="Barlow"/>
                          <a:cs typeface="Barlow"/>
                          <a:sym typeface="Barlow"/>
                        </a:rPr>
                        <a:t>ProQuest Natural and Social Science Collection</a:t>
                      </a:r>
                    </a:p>
                    <a:p>
                      <a:pPr algn="ctr">
                        <a:lnSpc>
                          <a:spcPts val="2659"/>
                        </a:lnSpc>
                      </a:pPr>
                      <a:r>
                        <a:rPr lang="en-US" sz="1899">
                          <a:solidFill>
                            <a:srgbClr val="365B6D"/>
                          </a:solidFill>
                          <a:latin typeface="Barlow"/>
                          <a:ea typeface="Barlow"/>
                          <a:cs typeface="Barlow"/>
                          <a:sym typeface="Barlow"/>
                        </a:rPr>
                        <a:t>Lens.org</a:t>
                      </a:r>
                    </a:p>
                    <a:p>
                      <a:pPr algn="ctr">
                        <a:lnSpc>
                          <a:spcPts val="2659"/>
                        </a:lnSpc>
                      </a:pPr>
                      <a:endParaRPr lang="en-US" sz="1899">
                        <a:solidFill>
                          <a:srgbClr val="365B6D"/>
                        </a:solidFill>
                        <a:latin typeface="Barlow"/>
                        <a:ea typeface="Barlow"/>
                        <a:cs typeface="Barlow"/>
                        <a:sym typeface="Barlow"/>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365B6D"/>
                          </a:solidFill>
                          <a:latin typeface="Barlow"/>
                          <a:ea typeface="Barlow"/>
                          <a:cs typeface="Barlow"/>
                          <a:sym typeface="Barlow"/>
                        </a:rPr>
                        <a:t>All databases and maximum date ranges</a:t>
                      </a:r>
                      <a:endParaRPr lang="en-US" sz="1100"/>
                    </a:p>
                    <a:p>
                      <a:pPr algn="ctr">
                        <a:lnSpc>
                          <a:spcPts val="2659"/>
                        </a:lnSpc>
                      </a:pPr>
                      <a:r>
                        <a:rPr lang="en-US" sz="1899">
                          <a:solidFill>
                            <a:srgbClr val="365B6D"/>
                          </a:solidFill>
                          <a:latin typeface="Barlow"/>
                          <a:ea typeface="Barlow"/>
                          <a:cs typeface="Barlow"/>
                          <a:sym typeface="Barlow"/>
                        </a:rPr>
                        <a:t>Search String from previous slide</a:t>
                      </a:r>
                    </a:p>
                    <a:p>
                      <a:pPr algn="ctr">
                        <a:lnSpc>
                          <a:spcPts val="2659"/>
                        </a:lnSpc>
                      </a:pPr>
                      <a:r>
                        <a:rPr lang="en-US" sz="1899">
                          <a:solidFill>
                            <a:srgbClr val="365B6D"/>
                          </a:solidFill>
                          <a:latin typeface="Barlow"/>
                          <a:ea typeface="Barlow"/>
                          <a:cs typeface="Barlow"/>
                          <a:sym typeface="Barlow"/>
                        </a:rPr>
                        <a:t>All results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91646">
                <a:tc>
                  <a:txBody>
                    <a:bodyPr/>
                    <a:lstStyle/>
                    <a:p>
                      <a:pPr algn="ctr">
                        <a:lnSpc>
                          <a:spcPts val="2659"/>
                        </a:lnSpc>
                        <a:defRPr/>
                      </a:pPr>
                      <a:r>
                        <a:rPr lang="en-US" sz="1899">
                          <a:solidFill>
                            <a:srgbClr val="365B6D"/>
                          </a:solidFill>
                          <a:latin typeface="Barlow Bold"/>
                          <a:ea typeface="Barlow Bold"/>
                          <a:cs typeface="Barlow Bold"/>
                          <a:sym typeface="Barlow Bold"/>
                        </a:rPr>
                        <a:t>Web based search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365B6D"/>
                          </a:solidFill>
                          <a:latin typeface="Barlow"/>
                          <a:ea typeface="Barlow"/>
                          <a:cs typeface="Barlow"/>
                          <a:sym typeface="Barlow"/>
                        </a:rPr>
                        <a:t>Google Scholar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365B6D"/>
                          </a:solidFill>
                          <a:latin typeface="Barlow"/>
                          <a:ea typeface="Barlow"/>
                          <a:cs typeface="Barlow"/>
                          <a:sym typeface="Barlow"/>
                        </a:rPr>
                        <a:t>Modified search string due to limited capabilites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1646">
                <a:tc>
                  <a:txBody>
                    <a:bodyPr/>
                    <a:lstStyle/>
                    <a:p>
                      <a:pPr algn="ctr">
                        <a:lnSpc>
                          <a:spcPts val="2659"/>
                        </a:lnSpc>
                        <a:defRPr/>
                      </a:pPr>
                      <a:r>
                        <a:rPr lang="en-US" sz="1899">
                          <a:solidFill>
                            <a:srgbClr val="365B6D"/>
                          </a:solidFill>
                          <a:latin typeface="Barlow Bold"/>
                          <a:ea typeface="Barlow Bold"/>
                          <a:cs typeface="Barlow Bold"/>
                          <a:sym typeface="Barlow Bold"/>
                        </a:rPr>
                        <a:t>Specialist search for grey literature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365B6D"/>
                          </a:solidFill>
                          <a:latin typeface="Barlow"/>
                          <a:ea typeface="Barlow"/>
                          <a:cs typeface="Barlow"/>
                          <a:sym typeface="Barlow"/>
                        </a:rPr>
                        <a:t>17 organisational websites eg. IUCN, FAO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365B6D"/>
                          </a:solidFill>
                          <a:latin typeface="Barlow"/>
                          <a:ea typeface="Barlow"/>
                          <a:cs typeface="Barlow"/>
                          <a:sym typeface="Barlow"/>
                        </a:rPr>
                        <a:t>All ‘Scenario’ only, except FAO website ‘scenario participatory restoration’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6778">
                <a:tc>
                  <a:txBody>
                    <a:bodyPr/>
                    <a:lstStyle/>
                    <a:p>
                      <a:pPr algn="ctr">
                        <a:lnSpc>
                          <a:spcPts val="2659"/>
                        </a:lnSpc>
                        <a:defRPr/>
                      </a:pPr>
                      <a:r>
                        <a:rPr lang="en-US" sz="1899">
                          <a:solidFill>
                            <a:srgbClr val="365B6D"/>
                          </a:solidFill>
                          <a:latin typeface="Barlow Bold"/>
                          <a:ea typeface="Barlow Bold"/>
                          <a:cs typeface="Barlow Bold"/>
                          <a:sym typeface="Barlow Bold"/>
                        </a:rPr>
                        <a:t>Targeted searching</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365B6D"/>
                          </a:solidFill>
                          <a:latin typeface="Barlow"/>
                          <a:ea typeface="Barlow"/>
                          <a:cs typeface="Barlow"/>
                          <a:sym typeface="Barlow"/>
                        </a:rPr>
                        <a:t>Bibliographies and included articles relevant evidence syntheses or publications. </a:t>
                      </a:r>
                      <a:endParaRPr lang="en-US" sz="1100"/>
                    </a:p>
                    <a:p>
                      <a:pPr algn="ctr">
                        <a:lnSpc>
                          <a:spcPts val="2659"/>
                        </a:lnSpc>
                      </a:pPr>
                      <a:r>
                        <a:rPr lang="en-US" sz="1899">
                          <a:solidFill>
                            <a:srgbClr val="365B6D"/>
                          </a:solidFill>
                          <a:latin typeface="Barlow"/>
                          <a:ea typeface="Barlow"/>
                          <a:cs typeface="Barlow"/>
                          <a:sym typeface="Barlow"/>
                        </a:rPr>
                        <a:t>Social media calls for submissions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1554986" y="1379171"/>
            <a:ext cx="11855476" cy="1079501"/>
          </a:xfrm>
          <a:prstGeom prst="rect">
            <a:avLst/>
          </a:prstGeom>
        </p:spPr>
        <p:txBody>
          <a:bodyPr lIns="0" tIns="0" rIns="0" bIns="0" rtlCol="0" anchor="t">
            <a:spAutoFit/>
          </a:bodyPr>
          <a:lstStyle/>
          <a:p>
            <a:pPr algn="l">
              <a:lnSpc>
                <a:spcPts val="8000"/>
              </a:lnSpc>
            </a:pPr>
            <a:r>
              <a:rPr lang="en-US" sz="8000">
                <a:solidFill>
                  <a:srgbClr val="365B6D"/>
                </a:solidFill>
                <a:latin typeface="Barlow Bold"/>
                <a:ea typeface="Barlow Bold"/>
                <a:cs typeface="Barlow Bold"/>
                <a:sym typeface="Barlow Bold"/>
              </a:rPr>
              <a:t>Databases searched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2405421" y="1936804"/>
            <a:ext cx="13868040" cy="1057911"/>
          </a:xfrm>
          <a:prstGeom prst="rect">
            <a:avLst/>
          </a:prstGeom>
        </p:spPr>
        <p:txBody>
          <a:bodyPr lIns="0" tIns="0" rIns="0" bIns="0" rtlCol="0" anchor="t">
            <a:spAutoFit/>
          </a:bodyPr>
          <a:lstStyle/>
          <a:p>
            <a:pPr algn="ctr">
              <a:lnSpc>
                <a:spcPts val="7900"/>
              </a:lnSpc>
            </a:pPr>
            <a:r>
              <a:rPr lang="en-US" sz="7900">
                <a:solidFill>
                  <a:srgbClr val="365B6D"/>
                </a:solidFill>
                <a:latin typeface="Barlow Bold"/>
                <a:ea typeface="Barlow Bold"/>
                <a:cs typeface="Barlow Bold"/>
                <a:sym typeface="Barlow Bold"/>
              </a:rPr>
              <a:t>Screening and data extraction</a:t>
            </a:r>
          </a:p>
        </p:txBody>
      </p:sp>
      <p:grpSp>
        <p:nvGrpSpPr>
          <p:cNvPr id="3" name="Group 3"/>
          <p:cNvGrpSpPr/>
          <p:nvPr/>
        </p:nvGrpSpPr>
        <p:grpSpPr>
          <a:xfrm>
            <a:off x="1330490" y="4299641"/>
            <a:ext cx="4450707" cy="4089867"/>
            <a:chOff x="0" y="0"/>
            <a:chExt cx="1458140" cy="1339922"/>
          </a:xfrm>
        </p:grpSpPr>
        <p:sp>
          <p:nvSpPr>
            <p:cNvPr id="4" name="Freeform 4"/>
            <p:cNvSpPr/>
            <p:nvPr/>
          </p:nvSpPr>
          <p:spPr>
            <a:xfrm>
              <a:off x="0" y="0"/>
              <a:ext cx="1458140" cy="1339922"/>
            </a:xfrm>
            <a:custGeom>
              <a:avLst/>
              <a:gdLst/>
              <a:ahLst/>
              <a:cxnLst/>
              <a:rect l="l" t="t" r="r" b="b"/>
              <a:pathLst>
                <a:path w="1458140" h="1339922">
                  <a:moveTo>
                    <a:pt x="86974" y="0"/>
                  </a:moveTo>
                  <a:lnTo>
                    <a:pt x="1371166" y="0"/>
                  </a:lnTo>
                  <a:cubicBezTo>
                    <a:pt x="1419200" y="0"/>
                    <a:pt x="1458140" y="38940"/>
                    <a:pt x="1458140" y="86974"/>
                  </a:cubicBezTo>
                  <a:lnTo>
                    <a:pt x="1458140" y="1252948"/>
                  </a:lnTo>
                  <a:cubicBezTo>
                    <a:pt x="1458140" y="1300982"/>
                    <a:pt x="1419200" y="1339922"/>
                    <a:pt x="1371166" y="1339922"/>
                  </a:cubicBezTo>
                  <a:lnTo>
                    <a:pt x="86974" y="1339922"/>
                  </a:lnTo>
                  <a:cubicBezTo>
                    <a:pt x="63907" y="1339922"/>
                    <a:pt x="41785" y="1330758"/>
                    <a:pt x="25474" y="1314447"/>
                  </a:cubicBezTo>
                  <a:cubicBezTo>
                    <a:pt x="9163" y="1298137"/>
                    <a:pt x="0" y="1276015"/>
                    <a:pt x="0" y="1252948"/>
                  </a:cubicBezTo>
                  <a:lnTo>
                    <a:pt x="0" y="86974"/>
                  </a:lnTo>
                  <a:cubicBezTo>
                    <a:pt x="0" y="38940"/>
                    <a:pt x="38940" y="0"/>
                    <a:pt x="86974" y="0"/>
                  </a:cubicBezTo>
                  <a:close/>
                </a:path>
              </a:pathLst>
            </a:custGeom>
            <a:solidFill>
              <a:srgbClr val="41C1BA"/>
            </a:solidFill>
            <a:ln w="57150" cap="rnd">
              <a:solidFill>
                <a:srgbClr val="1C1C1C"/>
              </a:solidFill>
              <a:prstDash val="solid"/>
              <a:round/>
            </a:ln>
          </p:spPr>
          <p:txBody>
            <a:bodyPr/>
            <a:lstStyle/>
            <a:p>
              <a:endParaRPr lang="en-US"/>
            </a:p>
          </p:txBody>
        </p:sp>
        <p:sp>
          <p:nvSpPr>
            <p:cNvPr id="5" name="TextBox 5"/>
            <p:cNvSpPr txBox="1"/>
            <p:nvPr/>
          </p:nvSpPr>
          <p:spPr>
            <a:xfrm>
              <a:off x="0" y="-47625"/>
              <a:ext cx="1458140" cy="138754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669169" y="5426018"/>
            <a:ext cx="3773349" cy="2725420"/>
          </a:xfrm>
          <a:prstGeom prst="rect">
            <a:avLst/>
          </a:prstGeom>
        </p:spPr>
        <p:txBody>
          <a:bodyPr lIns="0" tIns="0" rIns="0" bIns="0" rtlCol="0" anchor="t">
            <a:spAutoFit/>
          </a:bodyPr>
          <a:lstStyle/>
          <a:p>
            <a:pPr algn="ctr">
              <a:lnSpc>
                <a:spcPts val="3079"/>
              </a:lnSpc>
            </a:pPr>
            <a:r>
              <a:rPr lang="en-US" sz="2199" spc="8">
                <a:solidFill>
                  <a:srgbClr val="000000"/>
                </a:solidFill>
                <a:latin typeface="Barlow"/>
                <a:ea typeface="Barlow"/>
                <a:cs typeface="Barlow"/>
                <a:sym typeface="Barlow"/>
              </a:rPr>
              <a:t>Title &amp; Abstract</a:t>
            </a:r>
          </a:p>
          <a:p>
            <a:pPr algn="ctr">
              <a:lnSpc>
                <a:spcPts val="3079"/>
              </a:lnSpc>
            </a:pPr>
            <a:endParaRPr lang="en-US" sz="2199" spc="8">
              <a:solidFill>
                <a:srgbClr val="000000"/>
              </a:solidFill>
              <a:latin typeface="Barlow"/>
              <a:ea typeface="Barlow"/>
              <a:cs typeface="Barlow"/>
              <a:sym typeface="Barlow"/>
            </a:endParaRPr>
          </a:p>
          <a:p>
            <a:pPr algn="ctr">
              <a:lnSpc>
                <a:spcPts val="3079"/>
              </a:lnSpc>
            </a:pPr>
            <a:r>
              <a:rPr lang="en-US" sz="2199" spc="8">
                <a:solidFill>
                  <a:srgbClr val="000000"/>
                </a:solidFill>
                <a:latin typeface="Barlow"/>
                <a:ea typeface="Barlow"/>
                <a:cs typeface="Barlow"/>
                <a:sym typeface="Barlow"/>
              </a:rPr>
              <a:t>Primary reviewer all articles </a:t>
            </a:r>
          </a:p>
          <a:p>
            <a:pPr algn="ctr">
              <a:lnSpc>
                <a:spcPts val="3079"/>
              </a:lnSpc>
            </a:pPr>
            <a:r>
              <a:rPr lang="en-US" sz="2199" spc="8">
                <a:solidFill>
                  <a:srgbClr val="000000"/>
                </a:solidFill>
                <a:latin typeface="Barlow"/>
                <a:ea typeface="Barlow"/>
                <a:cs typeface="Barlow"/>
                <a:sym typeface="Barlow"/>
              </a:rPr>
              <a:t>3 other reviewers - 30%</a:t>
            </a:r>
          </a:p>
          <a:p>
            <a:pPr algn="ctr">
              <a:lnSpc>
                <a:spcPts val="3079"/>
              </a:lnSpc>
            </a:pPr>
            <a:r>
              <a:rPr lang="en-US" sz="2199" spc="8">
                <a:solidFill>
                  <a:srgbClr val="000000"/>
                </a:solidFill>
                <a:latin typeface="Barlow"/>
                <a:ea typeface="Barlow"/>
                <a:cs typeface="Barlow"/>
                <a:sym typeface="Barlow"/>
              </a:rPr>
              <a:t>Unsure --&gt; put through</a:t>
            </a:r>
          </a:p>
          <a:p>
            <a:pPr algn="ctr">
              <a:lnSpc>
                <a:spcPts val="3079"/>
              </a:lnSpc>
            </a:pPr>
            <a:r>
              <a:rPr lang="en-US" sz="2199" spc="8">
                <a:solidFill>
                  <a:srgbClr val="000000"/>
                </a:solidFill>
                <a:latin typeface="Barlow"/>
                <a:ea typeface="Barlow"/>
                <a:cs typeface="Barlow"/>
                <a:sym typeface="Barlow"/>
              </a:rPr>
              <a:t>Agreement = fair (kappa &gt;0.21)</a:t>
            </a:r>
          </a:p>
          <a:p>
            <a:pPr algn="ctr">
              <a:lnSpc>
                <a:spcPts val="3079"/>
              </a:lnSpc>
            </a:pPr>
            <a:endParaRPr lang="en-US" sz="2199" spc="8">
              <a:solidFill>
                <a:srgbClr val="000000"/>
              </a:solidFill>
              <a:latin typeface="Barlow"/>
              <a:ea typeface="Barlow"/>
              <a:cs typeface="Barlow"/>
              <a:sym typeface="Barlow"/>
            </a:endParaRPr>
          </a:p>
        </p:txBody>
      </p:sp>
      <p:sp>
        <p:nvSpPr>
          <p:cNvPr id="7" name="TextBox 7"/>
          <p:cNvSpPr txBox="1"/>
          <p:nvPr/>
        </p:nvSpPr>
        <p:spPr>
          <a:xfrm>
            <a:off x="2228564" y="4616709"/>
            <a:ext cx="2654559" cy="456152"/>
          </a:xfrm>
          <a:prstGeom prst="rect">
            <a:avLst/>
          </a:prstGeom>
        </p:spPr>
        <p:txBody>
          <a:bodyPr lIns="0" tIns="0" rIns="0" bIns="0" rtlCol="0" anchor="t">
            <a:spAutoFit/>
          </a:bodyPr>
          <a:lstStyle/>
          <a:p>
            <a:pPr algn="ctr">
              <a:lnSpc>
                <a:spcPts val="3732"/>
              </a:lnSpc>
            </a:pPr>
            <a:r>
              <a:rPr lang="en-US" sz="2666">
                <a:solidFill>
                  <a:srgbClr val="000000"/>
                </a:solidFill>
                <a:latin typeface="Barlow Semi-Bold"/>
                <a:ea typeface="Barlow Semi-Bold"/>
                <a:cs typeface="Barlow Semi-Bold"/>
                <a:sym typeface="Barlow Semi-Bold"/>
              </a:rPr>
              <a:t>Stage 01</a:t>
            </a:r>
          </a:p>
        </p:txBody>
      </p:sp>
      <p:grpSp>
        <p:nvGrpSpPr>
          <p:cNvPr id="8" name="Group 8"/>
          <p:cNvGrpSpPr/>
          <p:nvPr/>
        </p:nvGrpSpPr>
        <p:grpSpPr>
          <a:xfrm>
            <a:off x="6918646" y="4299641"/>
            <a:ext cx="4450707" cy="4089867"/>
            <a:chOff x="0" y="0"/>
            <a:chExt cx="1458140" cy="1339922"/>
          </a:xfrm>
        </p:grpSpPr>
        <p:sp>
          <p:nvSpPr>
            <p:cNvPr id="9" name="Freeform 9"/>
            <p:cNvSpPr/>
            <p:nvPr/>
          </p:nvSpPr>
          <p:spPr>
            <a:xfrm>
              <a:off x="0" y="0"/>
              <a:ext cx="1458140" cy="1339922"/>
            </a:xfrm>
            <a:custGeom>
              <a:avLst/>
              <a:gdLst/>
              <a:ahLst/>
              <a:cxnLst/>
              <a:rect l="l" t="t" r="r" b="b"/>
              <a:pathLst>
                <a:path w="1458140" h="1339922">
                  <a:moveTo>
                    <a:pt x="86974" y="0"/>
                  </a:moveTo>
                  <a:lnTo>
                    <a:pt x="1371166" y="0"/>
                  </a:lnTo>
                  <a:cubicBezTo>
                    <a:pt x="1419200" y="0"/>
                    <a:pt x="1458140" y="38940"/>
                    <a:pt x="1458140" y="86974"/>
                  </a:cubicBezTo>
                  <a:lnTo>
                    <a:pt x="1458140" y="1252948"/>
                  </a:lnTo>
                  <a:cubicBezTo>
                    <a:pt x="1458140" y="1300982"/>
                    <a:pt x="1419200" y="1339922"/>
                    <a:pt x="1371166" y="1339922"/>
                  </a:cubicBezTo>
                  <a:lnTo>
                    <a:pt x="86974" y="1339922"/>
                  </a:lnTo>
                  <a:cubicBezTo>
                    <a:pt x="63907" y="1339922"/>
                    <a:pt x="41785" y="1330758"/>
                    <a:pt x="25474" y="1314447"/>
                  </a:cubicBezTo>
                  <a:cubicBezTo>
                    <a:pt x="9163" y="1298137"/>
                    <a:pt x="0" y="1276015"/>
                    <a:pt x="0" y="1252948"/>
                  </a:cubicBezTo>
                  <a:lnTo>
                    <a:pt x="0" y="86974"/>
                  </a:lnTo>
                  <a:cubicBezTo>
                    <a:pt x="0" y="38940"/>
                    <a:pt x="38940" y="0"/>
                    <a:pt x="86974" y="0"/>
                  </a:cubicBezTo>
                  <a:close/>
                </a:path>
              </a:pathLst>
            </a:custGeom>
            <a:solidFill>
              <a:srgbClr val="F7F7F7"/>
            </a:solidFill>
            <a:ln w="57150" cap="rnd">
              <a:solidFill>
                <a:srgbClr val="1C1C1C"/>
              </a:solidFill>
              <a:prstDash val="solid"/>
              <a:round/>
            </a:ln>
          </p:spPr>
          <p:txBody>
            <a:bodyPr/>
            <a:lstStyle/>
            <a:p>
              <a:endParaRPr lang="en-US"/>
            </a:p>
          </p:txBody>
        </p:sp>
        <p:sp>
          <p:nvSpPr>
            <p:cNvPr id="10" name="TextBox 10"/>
            <p:cNvSpPr txBox="1"/>
            <p:nvPr/>
          </p:nvSpPr>
          <p:spPr>
            <a:xfrm>
              <a:off x="0" y="-47625"/>
              <a:ext cx="1458140" cy="1387547"/>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7257326" y="5426018"/>
            <a:ext cx="3773349" cy="4287520"/>
          </a:xfrm>
          <a:prstGeom prst="rect">
            <a:avLst/>
          </a:prstGeom>
        </p:spPr>
        <p:txBody>
          <a:bodyPr lIns="0" tIns="0" rIns="0" bIns="0" rtlCol="0" anchor="t">
            <a:spAutoFit/>
          </a:bodyPr>
          <a:lstStyle/>
          <a:p>
            <a:pPr algn="ctr">
              <a:lnSpc>
                <a:spcPts val="3079"/>
              </a:lnSpc>
            </a:pPr>
            <a:r>
              <a:rPr lang="en-US" sz="2199" spc="8">
                <a:solidFill>
                  <a:srgbClr val="365B6D"/>
                </a:solidFill>
                <a:latin typeface="Barlow"/>
                <a:ea typeface="Barlow"/>
                <a:cs typeface="Barlow"/>
                <a:sym typeface="Barlow"/>
              </a:rPr>
              <a:t>Full text</a:t>
            </a:r>
          </a:p>
          <a:p>
            <a:pPr algn="ctr">
              <a:lnSpc>
                <a:spcPts val="3079"/>
              </a:lnSpc>
            </a:pPr>
            <a:endParaRPr lang="en-US" sz="2199" spc="8">
              <a:solidFill>
                <a:srgbClr val="365B6D"/>
              </a:solidFill>
              <a:latin typeface="Barlow"/>
              <a:ea typeface="Barlow"/>
              <a:cs typeface="Barlow"/>
              <a:sym typeface="Barlow"/>
            </a:endParaRPr>
          </a:p>
          <a:p>
            <a:pPr algn="ctr">
              <a:lnSpc>
                <a:spcPts val="3079"/>
              </a:lnSpc>
            </a:pPr>
            <a:r>
              <a:rPr lang="en-US" sz="2199" spc="8">
                <a:solidFill>
                  <a:srgbClr val="365B6D"/>
                </a:solidFill>
                <a:latin typeface="Barlow"/>
                <a:ea typeface="Barlow"/>
                <a:cs typeface="Barlow"/>
                <a:sym typeface="Barlow"/>
              </a:rPr>
              <a:t>Primary reviewer all articles</a:t>
            </a:r>
          </a:p>
          <a:p>
            <a:pPr algn="ctr">
              <a:lnSpc>
                <a:spcPts val="3079"/>
              </a:lnSpc>
            </a:pPr>
            <a:r>
              <a:rPr lang="en-US" sz="2199" spc="8">
                <a:solidFill>
                  <a:srgbClr val="365B6D"/>
                </a:solidFill>
                <a:latin typeface="Barlow"/>
                <a:ea typeface="Barlow"/>
                <a:cs typeface="Barlow"/>
                <a:sym typeface="Barlow"/>
              </a:rPr>
              <a:t>3 other reviewers - 30%</a:t>
            </a:r>
          </a:p>
          <a:p>
            <a:pPr algn="ctr">
              <a:lnSpc>
                <a:spcPts val="3079"/>
              </a:lnSpc>
            </a:pPr>
            <a:r>
              <a:rPr lang="en-US" sz="2199" spc="8">
                <a:solidFill>
                  <a:srgbClr val="365B6D"/>
                </a:solidFill>
                <a:latin typeface="Barlow"/>
                <a:ea typeface="Barlow"/>
                <a:cs typeface="Barlow"/>
                <a:sym typeface="Barlow"/>
              </a:rPr>
              <a:t>Unsure --&gt; discussion</a:t>
            </a:r>
          </a:p>
          <a:p>
            <a:pPr algn="ctr">
              <a:lnSpc>
                <a:spcPts val="3079"/>
              </a:lnSpc>
            </a:pPr>
            <a:r>
              <a:rPr lang="en-US" sz="2199" spc="8">
                <a:solidFill>
                  <a:srgbClr val="365B6D"/>
                </a:solidFill>
                <a:latin typeface="Barlow"/>
                <a:ea typeface="Barlow"/>
                <a:cs typeface="Barlow"/>
                <a:sym typeface="Barlow"/>
              </a:rPr>
              <a:t>Agreement = substantial (kappa &gt;0.61))</a:t>
            </a:r>
          </a:p>
          <a:p>
            <a:pPr algn="ctr">
              <a:lnSpc>
                <a:spcPts val="3079"/>
              </a:lnSpc>
            </a:pPr>
            <a:endParaRPr lang="en-US" sz="2199" spc="8">
              <a:solidFill>
                <a:srgbClr val="365B6D"/>
              </a:solidFill>
              <a:latin typeface="Barlow"/>
              <a:ea typeface="Barlow"/>
              <a:cs typeface="Barlow"/>
              <a:sym typeface="Barlow"/>
            </a:endParaRPr>
          </a:p>
          <a:p>
            <a:pPr algn="ctr">
              <a:lnSpc>
                <a:spcPts val="3079"/>
              </a:lnSpc>
            </a:pPr>
            <a:endParaRPr lang="en-US" sz="2199" spc="8">
              <a:solidFill>
                <a:srgbClr val="365B6D"/>
              </a:solidFill>
              <a:latin typeface="Barlow"/>
              <a:ea typeface="Barlow"/>
              <a:cs typeface="Barlow"/>
              <a:sym typeface="Barlow"/>
            </a:endParaRPr>
          </a:p>
          <a:p>
            <a:pPr algn="ctr">
              <a:lnSpc>
                <a:spcPts val="3079"/>
              </a:lnSpc>
            </a:pPr>
            <a:endParaRPr lang="en-US" sz="2199" spc="8">
              <a:solidFill>
                <a:srgbClr val="365B6D"/>
              </a:solidFill>
              <a:latin typeface="Barlow"/>
              <a:ea typeface="Barlow"/>
              <a:cs typeface="Barlow"/>
              <a:sym typeface="Barlow"/>
            </a:endParaRPr>
          </a:p>
          <a:p>
            <a:pPr algn="ctr">
              <a:lnSpc>
                <a:spcPts val="3079"/>
              </a:lnSpc>
            </a:pPr>
            <a:endParaRPr lang="en-US" sz="2199" spc="8">
              <a:solidFill>
                <a:srgbClr val="365B6D"/>
              </a:solidFill>
              <a:latin typeface="Barlow"/>
              <a:ea typeface="Barlow"/>
              <a:cs typeface="Barlow"/>
              <a:sym typeface="Barlow"/>
            </a:endParaRPr>
          </a:p>
        </p:txBody>
      </p:sp>
      <p:sp>
        <p:nvSpPr>
          <p:cNvPr id="12" name="TextBox 12"/>
          <p:cNvSpPr txBox="1"/>
          <p:nvPr/>
        </p:nvSpPr>
        <p:spPr>
          <a:xfrm>
            <a:off x="7816720" y="4616709"/>
            <a:ext cx="2654559" cy="456152"/>
          </a:xfrm>
          <a:prstGeom prst="rect">
            <a:avLst/>
          </a:prstGeom>
        </p:spPr>
        <p:txBody>
          <a:bodyPr lIns="0" tIns="0" rIns="0" bIns="0" rtlCol="0" anchor="t">
            <a:spAutoFit/>
          </a:bodyPr>
          <a:lstStyle/>
          <a:p>
            <a:pPr algn="ctr">
              <a:lnSpc>
                <a:spcPts val="3732"/>
              </a:lnSpc>
            </a:pPr>
            <a:r>
              <a:rPr lang="en-US" sz="2666">
                <a:solidFill>
                  <a:srgbClr val="365B6D"/>
                </a:solidFill>
                <a:latin typeface="Barlow Semi-Bold"/>
                <a:ea typeface="Barlow Semi-Bold"/>
                <a:cs typeface="Barlow Semi-Bold"/>
                <a:sym typeface="Barlow Semi-Bold"/>
              </a:rPr>
              <a:t>Stage 02</a:t>
            </a:r>
          </a:p>
        </p:txBody>
      </p:sp>
      <p:grpSp>
        <p:nvGrpSpPr>
          <p:cNvPr id="13" name="Group 13"/>
          <p:cNvGrpSpPr/>
          <p:nvPr/>
        </p:nvGrpSpPr>
        <p:grpSpPr>
          <a:xfrm>
            <a:off x="12506803" y="4299641"/>
            <a:ext cx="4450707" cy="4089867"/>
            <a:chOff x="0" y="0"/>
            <a:chExt cx="1458140" cy="1339922"/>
          </a:xfrm>
        </p:grpSpPr>
        <p:sp>
          <p:nvSpPr>
            <p:cNvPr id="14" name="Freeform 14"/>
            <p:cNvSpPr/>
            <p:nvPr/>
          </p:nvSpPr>
          <p:spPr>
            <a:xfrm>
              <a:off x="0" y="0"/>
              <a:ext cx="1458140" cy="1339922"/>
            </a:xfrm>
            <a:custGeom>
              <a:avLst/>
              <a:gdLst/>
              <a:ahLst/>
              <a:cxnLst/>
              <a:rect l="l" t="t" r="r" b="b"/>
              <a:pathLst>
                <a:path w="1458140" h="1339922">
                  <a:moveTo>
                    <a:pt x="86974" y="0"/>
                  </a:moveTo>
                  <a:lnTo>
                    <a:pt x="1371166" y="0"/>
                  </a:lnTo>
                  <a:cubicBezTo>
                    <a:pt x="1419200" y="0"/>
                    <a:pt x="1458140" y="38940"/>
                    <a:pt x="1458140" y="86974"/>
                  </a:cubicBezTo>
                  <a:lnTo>
                    <a:pt x="1458140" y="1252948"/>
                  </a:lnTo>
                  <a:cubicBezTo>
                    <a:pt x="1458140" y="1300982"/>
                    <a:pt x="1419200" y="1339922"/>
                    <a:pt x="1371166" y="1339922"/>
                  </a:cubicBezTo>
                  <a:lnTo>
                    <a:pt x="86974" y="1339922"/>
                  </a:lnTo>
                  <a:cubicBezTo>
                    <a:pt x="63907" y="1339922"/>
                    <a:pt x="41785" y="1330758"/>
                    <a:pt x="25474" y="1314447"/>
                  </a:cubicBezTo>
                  <a:cubicBezTo>
                    <a:pt x="9163" y="1298137"/>
                    <a:pt x="0" y="1276015"/>
                    <a:pt x="0" y="1252948"/>
                  </a:cubicBezTo>
                  <a:lnTo>
                    <a:pt x="0" y="86974"/>
                  </a:lnTo>
                  <a:cubicBezTo>
                    <a:pt x="0" y="38940"/>
                    <a:pt x="38940" y="0"/>
                    <a:pt x="86974" y="0"/>
                  </a:cubicBezTo>
                  <a:close/>
                </a:path>
              </a:pathLst>
            </a:custGeom>
            <a:solidFill>
              <a:srgbClr val="41C1BA"/>
            </a:solidFill>
            <a:ln w="57150" cap="rnd">
              <a:solidFill>
                <a:srgbClr val="1C1C1C"/>
              </a:solidFill>
              <a:prstDash val="solid"/>
              <a:round/>
            </a:ln>
          </p:spPr>
          <p:txBody>
            <a:bodyPr/>
            <a:lstStyle/>
            <a:p>
              <a:endParaRPr lang="en-US"/>
            </a:p>
          </p:txBody>
        </p:sp>
        <p:sp>
          <p:nvSpPr>
            <p:cNvPr id="15" name="TextBox 15"/>
            <p:cNvSpPr txBox="1"/>
            <p:nvPr/>
          </p:nvSpPr>
          <p:spPr>
            <a:xfrm>
              <a:off x="0" y="-47625"/>
              <a:ext cx="1458140" cy="1387547"/>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12845482" y="5426018"/>
            <a:ext cx="3773349" cy="2334895"/>
          </a:xfrm>
          <a:prstGeom prst="rect">
            <a:avLst/>
          </a:prstGeom>
        </p:spPr>
        <p:txBody>
          <a:bodyPr lIns="0" tIns="0" rIns="0" bIns="0" rtlCol="0" anchor="t">
            <a:spAutoFit/>
          </a:bodyPr>
          <a:lstStyle/>
          <a:p>
            <a:pPr algn="ctr">
              <a:lnSpc>
                <a:spcPts val="3079"/>
              </a:lnSpc>
            </a:pPr>
            <a:r>
              <a:rPr lang="en-US" sz="2199" spc="8">
                <a:solidFill>
                  <a:srgbClr val="000000"/>
                </a:solidFill>
                <a:latin typeface="Barlow"/>
                <a:ea typeface="Barlow"/>
                <a:cs typeface="Barlow"/>
                <a:sym typeface="Barlow"/>
              </a:rPr>
              <a:t>Data coding </a:t>
            </a:r>
          </a:p>
          <a:p>
            <a:pPr algn="ctr">
              <a:lnSpc>
                <a:spcPts val="3079"/>
              </a:lnSpc>
            </a:pPr>
            <a:endParaRPr lang="en-US" sz="2199" spc="8">
              <a:solidFill>
                <a:srgbClr val="000000"/>
              </a:solidFill>
              <a:latin typeface="Barlow"/>
              <a:ea typeface="Barlow"/>
              <a:cs typeface="Barlow"/>
              <a:sym typeface="Barlow"/>
            </a:endParaRPr>
          </a:p>
          <a:p>
            <a:pPr algn="ctr">
              <a:lnSpc>
                <a:spcPts val="3079"/>
              </a:lnSpc>
            </a:pPr>
            <a:r>
              <a:rPr lang="en-US" sz="2199" spc="8">
                <a:solidFill>
                  <a:srgbClr val="000000"/>
                </a:solidFill>
                <a:latin typeface="Barlow"/>
                <a:ea typeface="Barlow"/>
                <a:cs typeface="Barlow"/>
                <a:sym typeface="Barlow"/>
              </a:rPr>
              <a:t>Coded using a pre-defined codebook</a:t>
            </a:r>
          </a:p>
          <a:p>
            <a:pPr algn="ctr">
              <a:lnSpc>
                <a:spcPts val="3079"/>
              </a:lnSpc>
            </a:pPr>
            <a:r>
              <a:rPr lang="en-US" sz="2199" spc="8">
                <a:solidFill>
                  <a:srgbClr val="000000"/>
                </a:solidFill>
                <a:latin typeface="Barlow"/>
                <a:ea typeface="Barlow"/>
                <a:cs typeface="Barlow"/>
                <a:sym typeface="Barlow"/>
              </a:rPr>
              <a:t>Primary reviewer all articles</a:t>
            </a:r>
          </a:p>
          <a:p>
            <a:pPr algn="ctr">
              <a:lnSpc>
                <a:spcPts val="3079"/>
              </a:lnSpc>
            </a:pPr>
            <a:r>
              <a:rPr lang="en-US" sz="2199" spc="8">
                <a:solidFill>
                  <a:srgbClr val="000000"/>
                </a:solidFill>
                <a:latin typeface="Barlow"/>
                <a:ea typeface="Barlow"/>
                <a:cs typeface="Barlow"/>
                <a:sym typeface="Barlow"/>
              </a:rPr>
              <a:t>1 other reviewer - 20%</a:t>
            </a:r>
          </a:p>
        </p:txBody>
      </p:sp>
      <p:sp>
        <p:nvSpPr>
          <p:cNvPr id="17" name="TextBox 17"/>
          <p:cNvSpPr txBox="1"/>
          <p:nvPr/>
        </p:nvSpPr>
        <p:spPr>
          <a:xfrm>
            <a:off x="13404877" y="4616709"/>
            <a:ext cx="2654559" cy="456152"/>
          </a:xfrm>
          <a:prstGeom prst="rect">
            <a:avLst/>
          </a:prstGeom>
        </p:spPr>
        <p:txBody>
          <a:bodyPr lIns="0" tIns="0" rIns="0" bIns="0" rtlCol="0" anchor="t">
            <a:spAutoFit/>
          </a:bodyPr>
          <a:lstStyle/>
          <a:p>
            <a:pPr algn="ctr">
              <a:lnSpc>
                <a:spcPts val="3732"/>
              </a:lnSpc>
            </a:pPr>
            <a:r>
              <a:rPr lang="en-US" sz="2666">
                <a:solidFill>
                  <a:srgbClr val="000000"/>
                </a:solidFill>
                <a:latin typeface="Barlow Semi-Bold"/>
                <a:ea typeface="Barlow Semi-Bold"/>
                <a:cs typeface="Barlow Semi-Bold"/>
                <a:sym typeface="Barlow Semi-Bold"/>
              </a:rPr>
              <a:t>Stage 03</a:t>
            </a:r>
          </a:p>
        </p:txBody>
      </p:sp>
      <p:sp>
        <p:nvSpPr>
          <p:cNvPr id="18" name="AutoShape 18"/>
          <p:cNvSpPr/>
          <p:nvPr/>
        </p:nvSpPr>
        <p:spPr>
          <a:xfrm>
            <a:off x="1028700" y="8754828"/>
            <a:ext cx="16230600" cy="0"/>
          </a:xfrm>
          <a:prstGeom prst="line">
            <a:avLst/>
          </a:prstGeom>
          <a:ln w="57150" cap="flat">
            <a:solidFill>
              <a:srgbClr val="365B6D"/>
            </a:solidFill>
            <a:prstDash val="solid"/>
            <a:headEnd type="none" w="sm" len="sm"/>
            <a:tailEnd type="none" w="sm" len="sm"/>
          </a:ln>
        </p:spPr>
        <p:txBody>
          <a:bodyPr/>
          <a:lstStyle/>
          <a:p>
            <a:endParaRPr lang="en-US"/>
          </a:p>
        </p:txBody>
      </p:sp>
      <p:grpSp>
        <p:nvGrpSpPr>
          <p:cNvPr id="19" name="Group 19"/>
          <p:cNvGrpSpPr/>
          <p:nvPr/>
        </p:nvGrpSpPr>
        <p:grpSpPr>
          <a:xfrm>
            <a:off x="13840648" y="609600"/>
            <a:ext cx="3494852" cy="954083"/>
            <a:chOff x="0" y="0"/>
            <a:chExt cx="4659803" cy="1272111"/>
          </a:xfrm>
        </p:grpSpPr>
        <p:grpSp>
          <p:nvGrpSpPr>
            <p:cNvPr id="20" name="Group 20"/>
            <p:cNvGrpSpPr/>
            <p:nvPr/>
          </p:nvGrpSpPr>
          <p:grpSpPr>
            <a:xfrm>
              <a:off x="0" y="0"/>
              <a:ext cx="4659803" cy="1272111"/>
              <a:chOff x="0" y="0"/>
              <a:chExt cx="1010276" cy="275802"/>
            </a:xfrm>
          </p:grpSpPr>
          <p:sp>
            <p:nvSpPr>
              <p:cNvPr id="21" name="Freeform 21"/>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p>
            </p:txBody>
          </p:sp>
          <p:sp>
            <p:nvSpPr>
              <p:cNvPr id="22" name="TextBox 22"/>
              <p:cNvSpPr txBox="1"/>
              <p:nvPr/>
            </p:nvSpPr>
            <p:spPr>
              <a:xfrm>
                <a:off x="0" y="-47625"/>
                <a:ext cx="1010276" cy="323427"/>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521486" y="390311"/>
              <a:ext cx="3524489" cy="488314"/>
            </a:xfrm>
            <a:prstGeom prst="rect">
              <a:avLst/>
            </a:prstGeom>
          </p:spPr>
          <p:txBody>
            <a:bodyPr lIns="0" tIns="0" rIns="0" bIns="0" rtlCol="0" anchor="t">
              <a:spAutoFit/>
            </a:bodyPr>
            <a:lstStyle/>
            <a:p>
              <a:pPr algn="ctr">
                <a:lnSpc>
                  <a:spcPts val="2699"/>
                </a:lnSpc>
              </a:pPr>
              <a:r>
                <a:rPr lang="en-US" sz="2699" spc="10">
                  <a:solidFill>
                    <a:srgbClr val="365B6D"/>
                  </a:solidFill>
                  <a:latin typeface="Barlow"/>
                  <a:ea typeface="Barlow"/>
                  <a:cs typeface="Barlow"/>
                  <a:sym typeface="Barlow"/>
                </a:rPr>
                <a:t>Methods</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2405421" y="1936804"/>
            <a:ext cx="13868040" cy="1057911"/>
          </a:xfrm>
          <a:prstGeom prst="rect">
            <a:avLst/>
          </a:prstGeom>
        </p:spPr>
        <p:txBody>
          <a:bodyPr lIns="0" tIns="0" rIns="0" bIns="0" rtlCol="0" anchor="t">
            <a:spAutoFit/>
          </a:bodyPr>
          <a:lstStyle/>
          <a:p>
            <a:pPr algn="ctr">
              <a:lnSpc>
                <a:spcPts val="7900"/>
              </a:lnSpc>
            </a:pPr>
            <a:r>
              <a:rPr lang="en-US" sz="7900">
                <a:solidFill>
                  <a:srgbClr val="365B6D"/>
                </a:solidFill>
                <a:latin typeface="Barlow Bold"/>
                <a:ea typeface="Barlow Bold"/>
                <a:cs typeface="Barlow Bold"/>
                <a:sym typeface="Barlow Bold"/>
              </a:rPr>
              <a:t>Data mapping method</a:t>
            </a:r>
          </a:p>
        </p:txBody>
      </p:sp>
      <p:grpSp>
        <p:nvGrpSpPr>
          <p:cNvPr id="3" name="Group 3"/>
          <p:cNvGrpSpPr/>
          <p:nvPr/>
        </p:nvGrpSpPr>
        <p:grpSpPr>
          <a:xfrm>
            <a:off x="1330490" y="4299641"/>
            <a:ext cx="4450707" cy="4089867"/>
            <a:chOff x="0" y="0"/>
            <a:chExt cx="1458140" cy="1339922"/>
          </a:xfrm>
        </p:grpSpPr>
        <p:sp>
          <p:nvSpPr>
            <p:cNvPr id="4" name="Freeform 4"/>
            <p:cNvSpPr/>
            <p:nvPr/>
          </p:nvSpPr>
          <p:spPr>
            <a:xfrm>
              <a:off x="0" y="0"/>
              <a:ext cx="1458140" cy="1339922"/>
            </a:xfrm>
            <a:custGeom>
              <a:avLst/>
              <a:gdLst/>
              <a:ahLst/>
              <a:cxnLst/>
              <a:rect l="l" t="t" r="r" b="b"/>
              <a:pathLst>
                <a:path w="1458140" h="1339922">
                  <a:moveTo>
                    <a:pt x="86974" y="0"/>
                  </a:moveTo>
                  <a:lnTo>
                    <a:pt x="1371166" y="0"/>
                  </a:lnTo>
                  <a:cubicBezTo>
                    <a:pt x="1419200" y="0"/>
                    <a:pt x="1458140" y="38940"/>
                    <a:pt x="1458140" y="86974"/>
                  </a:cubicBezTo>
                  <a:lnTo>
                    <a:pt x="1458140" y="1252948"/>
                  </a:lnTo>
                  <a:cubicBezTo>
                    <a:pt x="1458140" y="1300982"/>
                    <a:pt x="1419200" y="1339922"/>
                    <a:pt x="1371166" y="1339922"/>
                  </a:cubicBezTo>
                  <a:lnTo>
                    <a:pt x="86974" y="1339922"/>
                  </a:lnTo>
                  <a:cubicBezTo>
                    <a:pt x="63907" y="1339922"/>
                    <a:pt x="41785" y="1330758"/>
                    <a:pt x="25474" y="1314447"/>
                  </a:cubicBezTo>
                  <a:cubicBezTo>
                    <a:pt x="9163" y="1298137"/>
                    <a:pt x="0" y="1276015"/>
                    <a:pt x="0" y="1252948"/>
                  </a:cubicBezTo>
                  <a:lnTo>
                    <a:pt x="0" y="86974"/>
                  </a:lnTo>
                  <a:cubicBezTo>
                    <a:pt x="0" y="38940"/>
                    <a:pt x="38940" y="0"/>
                    <a:pt x="86974" y="0"/>
                  </a:cubicBezTo>
                  <a:close/>
                </a:path>
              </a:pathLst>
            </a:custGeom>
            <a:solidFill>
              <a:srgbClr val="41C1BA"/>
            </a:solidFill>
            <a:ln w="57150" cap="rnd">
              <a:solidFill>
                <a:srgbClr val="1C1C1C"/>
              </a:solidFill>
              <a:prstDash val="solid"/>
              <a:round/>
            </a:ln>
          </p:spPr>
          <p:txBody>
            <a:bodyPr/>
            <a:lstStyle/>
            <a:p>
              <a:endParaRPr lang="en-US"/>
            </a:p>
          </p:txBody>
        </p:sp>
        <p:sp>
          <p:nvSpPr>
            <p:cNvPr id="5" name="TextBox 5"/>
            <p:cNvSpPr txBox="1"/>
            <p:nvPr/>
          </p:nvSpPr>
          <p:spPr>
            <a:xfrm>
              <a:off x="0" y="-47625"/>
              <a:ext cx="1458140" cy="138754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669169" y="5426018"/>
            <a:ext cx="3773349" cy="1944370"/>
          </a:xfrm>
          <a:prstGeom prst="rect">
            <a:avLst/>
          </a:prstGeom>
        </p:spPr>
        <p:txBody>
          <a:bodyPr lIns="0" tIns="0" rIns="0" bIns="0" rtlCol="0" anchor="t">
            <a:spAutoFit/>
          </a:bodyPr>
          <a:lstStyle/>
          <a:p>
            <a:pPr algn="ctr">
              <a:lnSpc>
                <a:spcPts val="3079"/>
              </a:lnSpc>
            </a:pPr>
            <a:r>
              <a:rPr lang="en-US" sz="2199" spc="8">
                <a:solidFill>
                  <a:srgbClr val="000000"/>
                </a:solidFill>
                <a:latin typeface="Barlow"/>
                <a:ea typeface="Barlow"/>
                <a:cs typeface="Barlow"/>
                <a:sym typeface="Barlow"/>
              </a:rPr>
              <a:t>Map database</a:t>
            </a:r>
          </a:p>
          <a:p>
            <a:pPr algn="ctr">
              <a:lnSpc>
                <a:spcPts val="3079"/>
              </a:lnSpc>
            </a:pPr>
            <a:endParaRPr lang="en-US" sz="2199" spc="8">
              <a:solidFill>
                <a:srgbClr val="000000"/>
              </a:solidFill>
              <a:latin typeface="Barlow"/>
              <a:ea typeface="Barlow"/>
              <a:cs typeface="Barlow"/>
              <a:sym typeface="Barlow"/>
            </a:endParaRPr>
          </a:p>
          <a:p>
            <a:pPr algn="ctr">
              <a:lnSpc>
                <a:spcPts val="3079"/>
              </a:lnSpc>
            </a:pPr>
            <a:r>
              <a:rPr lang="en-US" sz="2199" spc="8">
                <a:solidFill>
                  <a:srgbClr val="000000"/>
                </a:solidFill>
                <a:latin typeface="Barlow"/>
                <a:ea typeface="Barlow"/>
                <a:cs typeface="Barlow"/>
                <a:sym typeface="Barlow"/>
              </a:rPr>
              <a:t>Find studies</a:t>
            </a:r>
          </a:p>
          <a:p>
            <a:pPr algn="ctr">
              <a:lnSpc>
                <a:spcPts val="3079"/>
              </a:lnSpc>
            </a:pPr>
            <a:r>
              <a:rPr lang="en-US" sz="2199" spc="8">
                <a:solidFill>
                  <a:srgbClr val="000000"/>
                </a:solidFill>
                <a:latin typeface="Barlow"/>
                <a:ea typeface="Barlow"/>
                <a:cs typeface="Barlow"/>
                <a:sym typeface="Barlow"/>
              </a:rPr>
              <a:t>Readily updatable</a:t>
            </a:r>
          </a:p>
          <a:p>
            <a:pPr algn="ctr">
              <a:lnSpc>
                <a:spcPts val="3079"/>
              </a:lnSpc>
            </a:pPr>
            <a:endParaRPr lang="en-US" sz="2199" spc="8">
              <a:solidFill>
                <a:srgbClr val="000000"/>
              </a:solidFill>
              <a:latin typeface="Barlow"/>
              <a:ea typeface="Barlow"/>
              <a:cs typeface="Barlow"/>
              <a:sym typeface="Barlow"/>
            </a:endParaRPr>
          </a:p>
        </p:txBody>
      </p:sp>
      <p:sp>
        <p:nvSpPr>
          <p:cNvPr id="7" name="TextBox 7"/>
          <p:cNvSpPr txBox="1"/>
          <p:nvPr/>
        </p:nvSpPr>
        <p:spPr>
          <a:xfrm>
            <a:off x="2228564" y="4616709"/>
            <a:ext cx="2654559" cy="456152"/>
          </a:xfrm>
          <a:prstGeom prst="rect">
            <a:avLst/>
          </a:prstGeom>
        </p:spPr>
        <p:txBody>
          <a:bodyPr lIns="0" tIns="0" rIns="0" bIns="0" rtlCol="0" anchor="t">
            <a:spAutoFit/>
          </a:bodyPr>
          <a:lstStyle/>
          <a:p>
            <a:pPr algn="ctr">
              <a:lnSpc>
                <a:spcPts val="3732"/>
              </a:lnSpc>
            </a:pPr>
            <a:r>
              <a:rPr lang="en-US" sz="2666">
                <a:solidFill>
                  <a:srgbClr val="000000"/>
                </a:solidFill>
                <a:latin typeface="Barlow Semi-Bold"/>
                <a:ea typeface="Barlow Semi-Bold"/>
                <a:cs typeface="Barlow Semi-Bold"/>
                <a:sym typeface="Barlow Semi-Bold"/>
              </a:rPr>
              <a:t> 01</a:t>
            </a:r>
          </a:p>
        </p:txBody>
      </p:sp>
      <p:grpSp>
        <p:nvGrpSpPr>
          <p:cNvPr id="8" name="Group 8"/>
          <p:cNvGrpSpPr/>
          <p:nvPr/>
        </p:nvGrpSpPr>
        <p:grpSpPr>
          <a:xfrm>
            <a:off x="6918646" y="4299641"/>
            <a:ext cx="4450707" cy="4089867"/>
            <a:chOff x="0" y="0"/>
            <a:chExt cx="1458140" cy="1339922"/>
          </a:xfrm>
        </p:grpSpPr>
        <p:sp>
          <p:nvSpPr>
            <p:cNvPr id="9" name="Freeform 9"/>
            <p:cNvSpPr/>
            <p:nvPr/>
          </p:nvSpPr>
          <p:spPr>
            <a:xfrm>
              <a:off x="0" y="0"/>
              <a:ext cx="1458140" cy="1339922"/>
            </a:xfrm>
            <a:custGeom>
              <a:avLst/>
              <a:gdLst/>
              <a:ahLst/>
              <a:cxnLst/>
              <a:rect l="l" t="t" r="r" b="b"/>
              <a:pathLst>
                <a:path w="1458140" h="1339922">
                  <a:moveTo>
                    <a:pt x="86974" y="0"/>
                  </a:moveTo>
                  <a:lnTo>
                    <a:pt x="1371166" y="0"/>
                  </a:lnTo>
                  <a:cubicBezTo>
                    <a:pt x="1419200" y="0"/>
                    <a:pt x="1458140" y="38940"/>
                    <a:pt x="1458140" y="86974"/>
                  </a:cubicBezTo>
                  <a:lnTo>
                    <a:pt x="1458140" y="1252948"/>
                  </a:lnTo>
                  <a:cubicBezTo>
                    <a:pt x="1458140" y="1300982"/>
                    <a:pt x="1419200" y="1339922"/>
                    <a:pt x="1371166" y="1339922"/>
                  </a:cubicBezTo>
                  <a:lnTo>
                    <a:pt x="86974" y="1339922"/>
                  </a:lnTo>
                  <a:cubicBezTo>
                    <a:pt x="63907" y="1339922"/>
                    <a:pt x="41785" y="1330758"/>
                    <a:pt x="25474" y="1314447"/>
                  </a:cubicBezTo>
                  <a:cubicBezTo>
                    <a:pt x="9163" y="1298137"/>
                    <a:pt x="0" y="1276015"/>
                    <a:pt x="0" y="1252948"/>
                  </a:cubicBezTo>
                  <a:lnTo>
                    <a:pt x="0" y="86974"/>
                  </a:lnTo>
                  <a:cubicBezTo>
                    <a:pt x="0" y="38940"/>
                    <a:pt x="38940" y="0"/>
                    <a:pt x="86974" y="0"/>
                  </a:cubicBezTo>
                  <a:close/>
                </a:path>
              </a:pathLst>
            </a:custGeom>
            <a:solidFill>
              <a:srgbClr val="F7F7F7"/>
            </a:solidFill>
            <a:ln w="57150" cap="rnd">
              <a:solidFill>
                <a:srgbClr val="1C1C1C"/>
              </a:solidFill>
              <a:prstDash val="solid"/>
              <a:round/>
            </a:ln>
          </p:spPr>
          <p:txBody>
            <a:bodyPr/>
            <a:lstStyle/>
            <a:p>
              <a:endParaRPr lang="en-US"/>
            </a:p>
          </p:txBody>
        </p:sp>
        <p:sp>
          <p:nvSpPr>
            <p:cNvPr id="10" name="TextBox 10"/>
            <p:cNvSpPr txBox="1"/>
            <p:nvPr/>
          </p:nvSpPr>
          <p:spPr>
            <a:xfrm>
              <a:off x="0" y="-47625"/>
              <a:ext cx="1458140" cy="1387547"/>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7257326" y="5426018"/>
            <a:ext cx="3773349" cy="2725420"/>
          </a:xfrm>
          <a:prstGeom prst="rect">
            <a:avLst/>
          </a:prstGeom>
        </p:spPr>
        <p:txBody>
          <a:bodyPr lIns="0" tIns="0" rIns="0" bIns="0" rtlCol="0" anchor="t">
            <a:spAutoFit/>
          </a:bodyPr>
          <a:lstStyle/>
          <a:p>
            <a:pPr algn="ctr">
              <a:lnSpc>
                <a:spcPts val="3079"/>
              </a:lnSpc>
            </a:pPr>
            <a:r>
              <a:rPr lang="en-US" sz="2199" spc="8">
                <a:solidFill>
                  <a:srgbClr val="365B6D"/>
                </a:solidFill>
                <a:latin typeface="Barlow"/>
                <a:ea typeface="Barlow"/>
                <a:cs typeface="Barlow"/>
                <a:sym typeface="Barlow"/>
              </a:rPr>
              <a:t>Narrative synthesis and visualisations</a:t>
            </a:r>
          </a:p>
          <a:p>
            <a:pPr algn="ctr">
              <a:lnSpc>
                <a:spcPts val="3079"/>
              </a:lnSpc>
            </a:pPr>
            <a:endParaRPr lang="en-US" sz="2199" spc="8">
              <a:solidFill>
                <a:srgbClr val="365B6D"/>
              </a:solidFill>
              <a:latin typeface="Barlow"/>
              <a:ea typeface="Barlow"/>
              <a:cs typeface="Barlow"/>
              <a:sym typeface="Barlow"/>
            </a:endParaRPr>
          </a:p>
          <a:p>
            <a:pPr algn="ctr">
              <a:lnSpc>
                <a:spcPts val="3079"/>
              </a:lnSpc>
            </a:pPr>
            <a:r>
              <a:rPr lang="en-US" sz="2199" spc="8">
                <a:solidFill>
                  <a:srgbClr val="365B6D"/>
                </a:solidFill>
                <a:latin typeface="Barlow"/>
                <a:ea typeface="Barlow"/>
                <a:cs typeface="Barlow"/>
                <a:sym typeface="Barlow"/>
              </a:rPr>
              <a:t>Map data according to the research questions</a:t>
            </a:r>
          </a:p>
          <a:p>
            <a:pPr algn="ctr">
              <a:lnSpc>
                <a:spcPts val="3079"/>
              </a:lnSpc>
            </a:pPr>
            <a:endParaRPr lang="en-US" sz="2199" spc="8">
              <a:solidFill>
                <a:srgbClr val="365B6D"/>
              </a:solidFill>
              <a:latin typeface="Barlow"/>
              <a:ea typeface="Barlow"/>
              <a:cs typeface="Barlow"/>
              <a:sym typeface="Barlow"/>
            </a:endParaRPr>
          </a:p>
          <a:p>
            <a:pPr algn="ctr">
              <a:lnSpc>
                <a:spcPts val="3079"/>
              </a:lnSpc>
            </a:pPr>
            <a:endParaRPr lang="en-US" sz="2199" spc="8">
              <a:solidFill>
                <a:srgbClr val="365B6D"/>
              </a:solidFill>
              <a:latin typeface="Barlow"/>
              <a:ea typeface="Barlow"/>
              <a:cs typeface="Barlow"/>
              <a:sym typeface="Barlow"/>
            </a:endParaRPr>
          </a:p>
        </p:txBody>
      </p:sp>
      <p:sp>
        <p:nvSpPr>
          <p:cNvPr id="12" name="TextBox 12"/>
          <p:cNvSpPr txBox="1"/>
          <p:nvPr/>
        </p:nvSpPr>
        <p:spPr>
          <a:xfrm>
            <a:off x="7816720" y="4616709"/>
            <a:ext cx="2654559" cy="456152"/>
          </a:xfrm>
          <a:prstGeom prst="rect">
            <a:avLst/>
          </a:prstGeom>
        </p:spPr>
        <p:txBody>
          <a:bodyPr lIns="0" tIns="0" rIns="0" bIns="0" rtlCol="0" anchor="t">
            <a:spAutoFit/>
          </a:bodyPr>
          <a:lstStyle/>
          <a:p>
            <a:pPr algn="ctr">
              <a:lnSpc>
                <a:spcPts val="3732"/>
              </a:lnSpc>
            </a:pPr>
            <a:r>
              <a:rPr lang="en-US" sz="2666">
                <a:solidFill>
                  <a:srgbClr val="365B6D"/>
                </a:solidFill>
                <a:latin typeface="Barlow Semi-Bold"/>
                <a:ea typeface="Barlow Semi-Bold"/>
                <a:cs typeface="Barlow Semi-Bold"/>
                <a:sym typeface="Barlow Semi-Bold"/>
              </a:rPr>
              <a:t>02</a:t>
            </a:r>
          </a:p>
        </p:txBody>
      </p:sp>
      <p:grpSp>
        <p:nvGrpSpPr>
          <p:cNvPr id="13" name="Group 13"/>
          <p:cNvGrpSpPr/>
          <p:nvPr/>
        </p:nvGrpSpPr>
        <p:grpSpPr>
          <a:xfrm>
            <a:off x="12506803" y="4299641"/>
            <a:ext cx="4450707" cy="4089867"/>
            <a:chOff x="0" y="0"/>
            <a:chExt cx="1458140" cy="1339922"/>
          </a:xfrm>
        </p:grpSpPr>
        <p:sp>
          <p:nvSpPr>
            <p:cNvPr id="14" name="Freeform 14"/>
            <p:cNvSpPr/>
            <p:nvPr/>
          </p:nvSpPr>
          <p:spPr>
            <a:xfrm>
              <a:off x="0" y="0"/>
              <a:ext cx="1458140" cy="1339922"/>
            </a:xfrm>
            <a:custGeom>
              <a:avLst/>
              <a:gdLst/>
              <a:ahLst/>
              <a:cxnLst/>
              <a:rect l="l" t="t" r="r" b="b"/>
              <a:pathLst>
                <a:path w="1458140" h="1339922">
                  <a:moveTo>
                    <a:pt x="86974" y="0"/>
                  </a:moveTo>
                  <a:lnTo>
                    <a:pt x="1371166" y="0"/>
                  </a:lnTo>
                  <a:cubicBezTo>
                    <a:pt x="1419200" y="0"/>
                    <a:pt x="1458140" y="38940"/>
                    <a:pt x="1458140" y="86974"/>
                  </a:cubicBezTo>
                  <a:lnTo>
                    <a:pt x="1458140" y="1252948"/>
                  </a:lnTo>
                  <a:cubicBezTo>
                    <a:pt x="1458140" y="1300982"/>
                    <a:pt x="1419200" y="1339922"/>
                    <a:pt x="1371166" y="1339922"/>
                  </a:cubicBezTo>
                  <a:lnTo>
                    <a:pt x="86974" y="1339922"/>
                  </a:lnTo>
                  <a:cubicBezTo>
                    <a:pt x="63907" y="1339922"/>
                    <a:pt x="41785" y="1330758"/>
                    <a:pt x="25474" y="1314447"/>
                  </a:cubicBezTo>
                  <a:cubicBezTo>
                    <a:pt x="9163" y="1298137"/>
                    <a:pt x="0" y="1276015"/>
                    <a:pt x="0" y="1252948"/>
                  </a:cubicBezTo>
                  <a:lnTo>
                    <a:pt x="0" y="86974"/>
                  </a:lnTo>
                  <a:cubicBezTo>
                    <a:pt x="0" y="38940"/>
                    <a:pt x="38940" y="0"/>
                    <a:pt x="86974" y="0"/>
                  </a:cubicBezTo>
                  <a:close/>
                </a:path>
              </a:pathLst>
            </a:custGeom>
            <a:solidFill>
              <a:srgbClr val="41C1BA"/>
            </a:solidFill>
            <a:ln w="57150" cap="rnd">
              <a:solidFill>
                <a:srgbClr val="1C1C1C"/>
              </a:solidFill>
              <a:prstDash val="solid"/>
              <a:round/>
            </a:ln>
          </p:spPr>
          <p:txBody>
            <a:bodyPr/>
            <a:lstStyle/>
            <a:p>
              <a:endParaRPr lang="en-US"/>
            </a:p>
          </p:txBody>
        </p:sp>
        <p:sp>
          <p:nvSpPr>
            <p:cNvPr id="15" name="TextBox 15"/>
            <p:cNvSpPr txBox="1"/>
            <p:nvPr/>
          </p:nvSpPr>
          <p:spPr>
            <a:xfrm>
              <a:off x="0" y="-47625"/>
              <a:ext cx="1458140" cy="1387547"/>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12845482" y="5426018"/>
            <a:ext cx="3773349" cy="2334895"/>
          </a:xfrm>
          <a:prstGeom prst="rect">
            <a:avLst/>
          </a:prstGeom>
        </p:spPr>
        <p:txBody>
          <a:bodyPr lIns="0" tIns="0" rIns="0" bIns="0" rtlCol="0" anchor="t">
            <a:spAutoFit/>
          </a:bodyPr>
          <a:lstStyle/>
          <a:p>
            <a:pPr algn="ctr">
              <a:lnSpc>
                <a:spcPts val="3079"/>
              </a:lnSpc>
            </a:pPr>
            <a:r>
              <a:rPr lang="en-US" sz="2199" spc="8">
                <a:solidFill>
                  <a:srgbClr val="000000"/>
                </a:solidFill>
                <a:latin typeface="Barlow"/>
                <a:ea typeface="Barlow"/>
                <a:cs typeface="Barlow"/>
                <a:sym typeface="Barlow"/>
              </a:rPr>
              <a:t>Results outreach</a:t>
            </a:r>
          </a:p>
          <a:p>
            <a:pPr algn="ctr">
              <a:lnSpc>
                <a:spcPts val="3079"/>
              </a:lnSpc>
            </a:pPr>
            <a:endParaRPr lang="en-US" sz="2199" spc="8">
              <a:solidFill>
                <a:srgbClr val="000000"/>
              </a:solidFill>
              <a:latin typeface="Barlow"/>
              <a:ea typeface="Barlow"/>
              <a:cs typeface="Barlow"/>
              <a:sym typeface="Barlow"/>
            </a:endParaRPr>
          </a:p>
          <a:p>
            <a:pPr algn="ctr">
              <a:lnSpc>
                <a:spcPts val="3079"/>
              </a:lnSpc>
            </a:pPr>
            <a:r>
              <a:rPr lang="en-US" sz="2199" spc="8">
                <a:solidFill>
                  <a:srgbClr val="000000"/>
                </a:solidFill>
                <a:latin typeface="Barlow"/>
                <a:ea typeface="Barlow"/>
                <a:cs typeface="Barlow"/>
                <a:sym typeface="Barlow"/>
              </a:rPr>
              <a:t>1 -page lay summary</a:t>
            </a:r>
          </a:p>
          <a:p>
            <a:pPr algn="ctr">
              <a:lnSpc>
                <a:spcPts val="3079"/>
              </a:lnSpc>
            </a:pPr>
            <a:r>
              <a:rPr lang="en-US" sz="2199" spc="8">
                <a:solidFill>
                  <a:srgbClr val="000000"/>
                </a:solidFill>
                <a:latin typeface="Barlow"/>
                <a:ea typeface="Barlow"/>
                <a:cs typeface="Barlow"/>
                <a:sym typeface="Barlow"/>
              </a:rPr>
              <a:t>Biosphere Futures online database</a:t>
            </a:r>
          </a:p>
          <a:p>
            <a:pPr algn="ctr">
              <a:lnSpc>
                <a:spcPts val="3079"/>
              </a:lnSpc>
            </a:pPr>
            <a:endParaRPr lang="en-US" sz="2199" spc="8">
              <a:solidFill>
                <a:srgbClr val="000000"/>
              </a:solidFill>
              <a:latin typeface="Barlow"/>
              <a:ea typeface="Barlow"/>
              <a:cs typeface="Barlow"/>
              <a:sym typeface="Barlow"/>
            </a:endParaRPr>
          </a:p>
        </p:txBody>
      </p:sp>
      <p:sp>
        <p:nvSpPr>
          <p:cNvPr id="17" name="TextBox 17"/>
          <p:cNvSpPr txBox="1"/>
          <p:nvPr/>
        </p:nvSpPr>
        <p:spPr>
          <a:xfrm>
            <a:off x="13404877" y="4616709"/>
            <a:ext cx="2654559" cy="456152"/>
          </a:xfrm>
          <a:prstGeom prst="rect">
            <a:avLst/>
          </a:prstGeom>
        </p:spPr>
        <p:txBody>
          <a:bodyPr lIns="0" tIns="0" rIns="0" bIns="0" rtlCol="0" anchor="t">
            <a:spAutoFit/>
          </a:bodyPr>
          <a:lstStyle/>
          <a:p>
            <a:pPr algn="ctr">
              <a:lnSpc>
                <a:spcPts val="3732"/>
              </a:lnSpc>
            </a:pPr>
            <a:r>
              <a:rPr lang="en-US" sz="2666">
                <a:solidFill>
                  <a:srgbClr val="000000"/>
                </a:solidFill>
                <a:latin typeface="Barlow Semi-Bold"/>
                <a:ea typeface="Barlow Semi-Bold"/>
                <a:cs typeface="Barlow Semi-Bold"/>
                <a:sym typeface="Barlow Semi-Bold"/>
              </a:rPr>
              <a:t>03</a:t>
            </a:r>
          </a:p>
        </p:txBody>
      </p:sp>
      <p:sp>
        <p:nvSpPr>
          <p:cNvPr id="18" name="AutoShape 18"/>
          <p:cNvSpPr/>
          <p:nvPr/>
        </p:nvSpPr>
        <p:spPr>
          <a:xfrm>
            <a:off x="1028700" y="8754828"/>
            <a:ext cx="16230600" cy="0"/>
          </a:xfrm>
          <a:prstGeom prst="line">
            <a:avLst/>
          </a:prstGeom>
          <a:ln w="57150" cap="flat">
            <a:solidFill>
              <a:srgbClr val="365B6D"/>
            </a:solidFill>
            <a:prstDash val="solid"/>
            <a:headEnd type="none" w="sm" len="sm"/>
            <a:tailEnd type="none" w="sm" len="sm"/>
          </a:ln>
        </p:spPr>
        <p:txBody>
          <a:bodyPr/>
          <a:lstStyle/>
          <a:p>
            <a:endParaRPr lang="en-US"/>
          </a:p>
        </p:txBody>
      </p:sp>
      <p:grpSp>
        <p:nvGrpSpPr>
          <p:cNvPr id="19" name="Group 19"/>
          <p:cNvGrpSpPr/>
          <p:nvPr/>
        </p:nvGrpSpPr>
        <p:grpSpPr>
          <a:xfrm>
            <a:off x="13840648" y="609600"/>
            <a:ext cx="3494852" cy="954083"/>
            <a:chOff x="0" y="0"/>
            <a:chExt cx="4659803" cy="1272111"/>
          </a:xfrm>
        </p:grpSpPr>
        <p:grpSp>
          <p:nvGrpSpPr>
            <p:cNvPr id="20" name="Group 20"/>
            <p:cNvGrpSpPr/>
            <p:nvPr/>
          </p:nvGrpSpPr>
          <p:grpSpPr>
            <a:xfrm>
              <a:off x="0" y="0"/>
              <a:ext cx="4659803" cy="1272111"/>
              <a:chOff x="0" y="0"/>
              <a:chExt cx="1010276" cy="275802"/>
            </a:xfrm>
          </p:grpSpPr>
          <p:sp>
            <p:nvSpPr>
              <p:cNvPr id="21" name="Freeform 21"/>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p>
            </p:txBody>
          </p:sp>
          <p:sp>
            <p:nvSpPr>
              <p:cNvPr id="22" name="TextBox 22"/>
              <p:cNvSpPr txBox="1"/>
              <p:nvPr/>
            </p:nvSpPr>
            <p:spPr>
              <a:xfrm>
                <a:off x="0" y="-47625"/>
                <a:ext cx="1010276" cy="323427"/>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521486" y="390311"/>
              <a:ext cx="3524489" cy="488314"/>
            </a:xfrm>
            <a:prstGeom prst="rect">
              <a:avLst/>
            </a:prstGeom>
          </p:spPr>
          <p:txBody>
            <a:bodyPr lIns="0" tIns="0" rIns="0" bIns="0" rtlCol="0" anchor="t">
              <a:spAutoFit/>
            </a:bodyPr>
            <a:lstStyle/>
            <a:p>
              <a:pPr algn="ctr">
                <a:lnSpc>
                  <a:spcPts val="2699"/>
                </a:lnSpc>
              </a:pPr>
              <a:r>
                <a:rPr lang="en-US" sz="2699" spc="10">
                  <a:solidFill>
                    <a:srgbClr val="365B6D"/>
                  </a:solidFill>
                  <a:latin typeface="Barlow"/>
                  <a:ea typeface="Barlow"/>
                  <a:cs typeface="Barlow"/>
                  <a:sym typeface="Barlow"/>
                </a:rPr>
                <a:t>Methods</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13840648" y="609600"/>
            <a:ext cx="3494852" cy="954083"/>
            <a:chOff x="0" y="0"/>
            <a:chExt cx="4659803" cy="1272111"/>
          </a:xfrm>
        </p:grpSpPr>
        <p:grpSp>
          <p:nvGrpSpPr>
            <p:cNvPr id="3" name="Group 3"/>
            <p:cNvGrpSpPr/>
            <p:nvPr/>
          </p:nvGrpSpPr>
          <p:grpSpPr>
            <a:xfrm>
              <a:off x="0" y="0"/>
              <a:ext cx="4659803" cy="1272111"/>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p>
            </p:txBody>
          </p:sp>
          <p:sp>
            <p:nvSpPr>
              <p:cNvPr id="5" name="TextBox 5"/>
              <p:cNvSpPr txBox="1"/>
              <p:nvPr/>
            </p:nvSpPr>
            <p:spPr>
              <a:xfrm>
                <a:off x="0" y="-47625"/>
                <a:ext cx="1010276" cy="32342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521486" y="390311"/>
              <a:ext cx="3524489" cy="488314"/>
            </a:xfrm>
            <a:prstGeom prst="rect">
              <a:avLst/>
            </a:prstGeom>
          </p:spPr>
          <p:txBody>
            <a:bodyPr lIns="0" tIns="0" rIns="0" bIns="0" rtlCol="0" anchor="t">
              <a:spAutoFit/>
            </a:bodyPr>
            <a:lstStyle/>
            <a:p>
              <a:pPr algn="ctr">
                <a:lnSpc>
                  <a:spcPts val="2699"/>
                </a:lnSpc>
              </a:pPr>
              <a:r>
                <a:rPr lang="en-US" sz="2699" spc="10">
                  <a:solidFill>
                    <a:srgbClr val="365B6D"/>
                  </a:solidFill>
                  <a:latin typeface="Barlow"/>
                  <a:ea typeface="Barlow"/>
                  <a:cs typeface="Barlow"/>
                  <a:sym typeface="Barlow"/>
                </a:rPr>
                <a:t>Limitations</a:t>
              </a:r>
            </a:p>
          </p:txBody>
        </p:sp>
      </p:grpSp>
      <p:graphicFrame>
        <p:nvGraphicFramePr>
          <p:cNvPr id="7" name="Table 7"/>
          <p:cNvGraphicFramePr>
            <a:graphicFrameLocks noGrp="1"/>
          </p:cNvGraphicFramePr>
          <p:nvPr/>
        </p:nvGraphicFramePr>
        <p:xfrm>
          <a:off x="1028700" y="2408926"/>
          <a:ext cx="16174784" cy="7268054"/>
        </p:xfrm>
        <a:graphic>
          <a:graphicData uri="http://schemas.openxmlformats.org/drawingml/2006/table">
            <a:tbl>
              <a:tblPr/>
              <a:tblGrid>
                <a:gridCol w="5377160">
                  <a:extLst>
                    <a:ext uri="{9D8B030D-6E8A-4147-A177-3AD203B41FA5}">
                      <a16:colId xmlns:a16="http://schemas.microsoft.com/office/drawing/2014/main" val="20000"/>
                    </a:ext>
                  </a:extLst>
                </a:gridCol>
                <a:gridCol w="5001109">
                  <a:extLst>
                    <a:ext uri="{9D8B030D-6E8A-4147-A177-3AD203B41FA5}">
                      <a16:colId xmlns:a16="http://schemas.microsoft.com/office/drawing/2014/main" val="20001"/>
                    </a:ext>
                  </a:extLst>
                </a:gridCol>
                <a:gridCol w="5796515">
                  <a:extLst>
                    <a:ext uri="{9D8B030D-6E8A-4147-A177-3AD203B41FA5}">
                      <a16:colId xmlns:a16="http://schemas.microsoft.com/office/drawing/2014/main" val="20002"/>
                    </a:ext>
                  </a:extLst>
                </a:gridCol>
              </a:tblGrid>
              <a:tr h="852192">
                <a:tc>
                  <a:txBody>
                    <a:bodyPr/>
                    <a:lstStyle/>
                    <a:p>
                      <a:pPr algn="ctr">
                        <a:lnSpc>
                          <a:spcPts val="3219"/>
                        </a:lnSpc>
                        <a:defRPr/>
                      </a:pPr>
                      <a:r>
                        <a:rPr lang="en-US" sz="2299">
                          <a:solidFill>
                            <a:srgbClr val="000000"/>
                          </a:solidFill>
                          <a:latin typeface="Barlow Bold"/>
                          <a:ea typeface="Barlow Bold"/>
                          <a:cs typeface="Barlow Bold"/>
                          <a:sym typeface="Barlow Bold"/>
                        </a:rPr>
                        <a:t>Limitation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219"/>
                        </a:lnSpc>
                        <a:defRPr/>
                      </a:pPr>
                      <a:r>
                        <a:rPr lang="en-US" sz="2299">
                          <a:solidFill>
                            <a:srgbClr val="000000"/>
                          </a:solidFill>
                          <a:latin typeface="Barlow Bold"/>
                          <a:ea typeface="Barlow Bold"/>
                          <a:cs typeface="Barlow Bold"/>
                          <a:sym typeface="Barlow Bold"/>
                        </a:rPr>
                        <a:t>Implication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219"/>
                        </a:lnSpc>
                        <a:defRPr/>
                      </a:pPr>
                      <a:r>
                        <a:rPr lang="en-US" sz="2299">
                          <a:solidFill>
                            <a:srgbClr val="000000"/>
                          </a:solidFill>
                          <a:latin typeface="Barlow Bold"/>
                          <a:ea typeface="Barlow Bold"/>
                          <a:cs typeface="Barlow Bold"/>
                          <a:sym typeface="Barlow Bold"/>
                        </a:rPr>
                        <a:t>Mitigation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96737">
                <a:tc>
                  <a:txBody>
                    <a:bodyPr/>
                    <a:lstStyle/>
                    <a:p>
                      <a:pPr algn="l">
                        <a:lnSpc>
                          <a:spcPts val="2659"/>
                        </a:lnSpc>
                        <a:defRPr/>
                      </a:pPr>
                      <a:r>
                        <a:rPr lang="en-US" sz="1899">
                          <a:solidFill>
                            <a:srgbClr val="000000"/>
                          </a:solidFill>
                          <a:latin typeface="Barlow"/>
                          <a:ea typeface="Barlow"/>
                          <a:cs typeface="Barlow"/>
                          <a:sym typeface="Barlow"/>
                        </a:rPr>
                        <a:t>Searches were conducted in English and only translated bibliographic information would appear in results.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Barlow"/>
                          <a:ea typeface="Barlow"/>
                          <a:cs typeface="Barlow"/>
                          <a:sym typeface="Barlow"/>
                        </a:rPr>
                        <a:t>This may have biased article distribution towards English speaking countries, or organisations that publish in English.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Barlow"/>
                          <a:ea typeface="Barlow"/>
                          <a:cs typeface="Barlow"/>
                          <a:sym typeface="Barlow"/>
                        </a:rPr>
                        <a:t>We chose the search strings or terms with high sensitivity but low specificity.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5854">
                <a:tc>
                  <a:txBody>
                    <a:bodyPr/>
                    <a:lstStyle/>
                    <a:p>
                      <a:pPr algn="l">
                        <a:lnSpc>
                          <a:spcPts val="2659"/>
                        </a:lnSpc>
                        <a:defRPr/>
                      </a:pPr>
                      <a:r>
                        <a:rPr lang="en-US" sz="1899">
                          <a:solidFill>
                            <a:srgbClr val="000000"/>
                          </a:solidFill>
                          <a:latin typeface="Barlow"/>
                          <a:ea typeface="Barlow"/>
                          <a:cs typeface="Barlow"/>
                          <a:sym typeface="Barlow"/>
                        </a:rPr>
                        <a:t>Deviation from protocol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Barlow"/>
                          <a:ea typeface="Barlow"/>
                          <a:cs typeface="Barlow"/>
                          <a:sym typeface="Barlow"/>
                        </a:rPr>
                        <a:t>Some modifications to the coding sheet to include further details or categorisations.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Barlow"/>
                          <a:ea typeface="Barlow"/>
                          <a:cs typeface="Barlow"/>
                          <a:sym typeface="Barlow"/>
                        </a:rPr>
                        <a:t>Adding further categorisations allowed consistency between open answers for grouping and comparisons of studies.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73271">
                <a:tc>
                  <a:txBody>
                    <a:bodyPr/>
                    <a:lstStyle/>
                    <a:p>
                      <a:pPr algn="l">
                        <a:lnSpc>
                          <a:spcPts val="2659"/>
                        </a:lnSpc>
                        <a:defRPr/>
                      </a:pPr>
                      <a:r>
                        <a:rPr lang="en-US" sz="1899">
                          <a:solidFill>
                            <a:srgbClr val="000000"/>
                          </a:solidFill>
                          <a:latin typeface="Barlow"/>
                          <a:ea typeface="Barlow"/>
                          <a:cs typeface="Barlow"/>
                          <a:sym typeface="Barlow"/>
                        </a:rPr>
                        <a:t>Categorisation of outcomes and indicators into social, ecological, and environmental indicators was sometimes difficult due to the simplicity of the categorisation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Barlow"/>
                          <a:ea typeface="Barlow"/>
                          <a:cs typeface="Barlow"/>
                          <a:sym typeface="Barlow"/>
                        </a:rPr>
                        <a:t>For example, the indicator ‘tuna occurrence’ was categorised as an economic indicator because it was under the outcome ‘Satisfactory harvest of mahinga kai’ (Māori, resources that are customarily used/harvested). </a:t>
                      </a:r>
                      <a:endParaRPr lang="en-US" sz="1100"/>
                    </a:p>
                    <a:p>
                      <a:pPr algn="l">
                        <a:lnSpc>
                          <a:spcPts val="2659"/>
                        </a:lnSpc>
                      </a:pPr>
                      <a:r>
                        <a:rPr lang="en-US" sz="1899">
                          <a:solidFill>
                            <a:srgbClr val="000000"/>
                          </a:solidFill>
                          <a:latin typeface="Barlow"/>
                          <a:ea typeface="Barlow"/>
                          <a:cs typeface="Barlow"/>
                          <a:sym typeface="Barlow"/>
                        </a:rPr>
                        <a:t>Also linked to environmental and social categories.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Barlow"/>
                          <a:ea typeface="Barlow"/>
                          <a:cs typeface="Barlow"/>
                          <a:sym typeface="Barlow"/>
                        </a:rPr>
                        <a:t>The reviewers discussed and decided best fit.</a:t>
                      </a:r>
                      <a:endParaRPr lang="en-US" sz="1100"/>
                    </a:p>
                    <a:p>
                      <a:pPr algn="l">
                        <a:lnSpc>
                          <a:spcPts val="2659"/>
                        </a:lnSpc>
                      </a:pPr>
                      <a:endParaRPr lang="en-US" sz="1100"/>
                    </a:p>
                    <a:p>
                      <a:pPr algn="l">
                        <a:lnSpc>
                          <a:spcPts val="2659"/>
                        </a:lnSpc>
                      </a:pPr>
                      <a:r>
                        <a:rPr lang="en-US" sz="1899">
                          <a:solidFill>
                            <a:srgbClr val="000000"/>
                          </a:solidFill>
                          <a:latin typeface="Barlow"/>
                          <a:ea typeface="Barlow"/>
                          <a:cs typeface="Barlow"/>
                          <a:sym typeface="Barlow"/>
                        </a:rPr>
                        <a:t>We strived to have a balance between categorising variables to identify trends and knowledge gaps while maintaining the integrity of the data. </a:t>
                      </a:r>
                    </a:p>
                    <a:p>
                      <a:pPr algn="l">
                        <a:lnSpc>
                          <a:spcPts val="2659"/>
                        </a:lnSpc>
                      </a:pPr>
                      <a:endParaRPr lang="en-US" sz="1899">
                        <a:solidFill>
                          <a:srgbClr val="000000"/>
                        </a:solidFill>
                        <a:latin typeface="Barlow"/>
                        <a:ea typeface="Barlow"/>
                        <a:cs typeface="Barlow"/>
                        <a:sym typeface="Barlow"/>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1028700" y="906893"/>
            <a:ext cx="9017241" cy="1057911"/>
          </a:xfrm>
          <a:prstGeom prst="rect">
            <a:avLst/>
          </a:prstGeom>
        </p:spPr>
        <p:txBody>
          <a:bodyPr lIns="0" tIns="0" rIns="0" bIns="0" rtlCol="0" anchor="t">
            <a:spAutoFit/>
          </a:bodyPr>
          <a:lstStyle/>
          <a:p>
            <a:pPr algn="l">
              <a:lnSpc>
                <a:spcPts val="7900"/>
              </a:lnSpc>
            </a:pPr>
            <a:r>
              <a:rPr lang="en-US" sz="7900">
                <a:solidFill>
                  <a:srgbClr val="365B6D"/>
                </a:solidFill>
                <a:latin typeface="Barlow Bold"/>
                <a:ea typeface="Barlow Bold"/>
                <a:cs typeface="Barlow Bold"/>
                <a:sym typeface="Barlow Bold"/>
              </a:rPr>
              <a:t>Limitations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1358390" y="1321666"/>
            <a:ext cx="9410312" cy="1057911"/>
          </a:xfrm>
          <a:prstGeom prst="rect">
            <a:avLst/>
          </a:prstGeom>
        </p:spPr>
        <p:txBody>
          <a:bodyPr lIns="0" tIns="0" rIns="0" bIns="0" rtlCol="0" anchor="t">
            <a:spAutoFit/>
          </a:bodyPr>
          <a:lstStyle/>
          <a:p>
            <a:pPr algn="l">
              <a:lnSpc>
                <a:spcPts val="7900"/>
              </a:lnSpc>
            </a:pPr>
            <a:r>
              <a:rPr lang="en-US" sz="7900">
                <a:solidFill>
                  <a:schemeClr val="tx2">
                    <a:lumMod val="75000"/>
                  </a:schemeClr>
                </a:solidFill>
                <a:latin typeface="Aptos" panose="020B0004020202020204" pitchFamily="34" charset="0"/>
                <a:ea typeface="Barlow Bold"/>
                <a:cs typeface="Barlow Bold"/>
                <a:sym typeface="Barlow Bold"/>
              </a:rPr>
              <a:t>Research questions</a:t>
            </a:r>
          </a:p>
        </p:txBody>
      </p:sp>
      <p:grpSp>
        <p:nvGrpSpPr>
          <p:cNvPr id="3" name="Group 3"/>
          <p:cNvGrpSpPr/>
          <p:nvPr/>
        </p:nvGrpSpPr>
        <p:grpSpPr>
          <a:xfrm>
            <a:off x="1358390" y="3044834"/>
            <a:ext cx="15722856" cy="5580179"/>
            <a:chOff x="0" y="0"/>
            <a:chExt cx="5074550" cy="1801002"/>
          </a:xfrm>
        </p:grpSpPr>
        <p:sp>
          <p:nvSpPr>
            <p:cNvPr id="4" name="Freeform 4"/>
            <p:cNvSpPr/>
            <p:nvPr/>
          </p:nvSpPr>
          <p:spPr>
            <a:xfrm>
              <a:off x="0" y="0"/>
              <a:ext cx="5074550" cy="1801002"/>
            </a:xfrm>
            <a:custGeom>
              <a:avLst/>
              <a:gdLst/>
              <a:ahLst/>
              <a:cxnLst/>
              <a:rect l="l" t="t" r="r" b="b"/>
              <a:pathLst>
                <a:path w="5074550" h="1801002">
                  <a:moveTo>
                    <a:pt x="24620" y="0"/>
                  </a:moveTo>
                  <a:lnTo>
                    <a:pt x="5049930" y="0"/>
                  </a:lnTo>
                  <a:cubicBezTo>
                    <a:pt x="5056459" y="0"/>
                    <a:pt x="5062722" y="2594"/>
                    <a:pt x="5067338" y="7211"/>
                  </a:cubicBezTo>
                  <a:cubicBezTo>
                    <a:pt x="5071956" y="11828"/>
                    <a:pt x="5074550" y="18090"/>
                    <a:pt x="5074550" y="24620"/>
                  </a:cubicBezTo>
                  <a:lnTo>
                    <a:pt x="5074550" y="1776382"/>
                  </a:lnTo>
                  <a:cubicBezTo>
                    <a:pt x="5074550" y="1789979"/>
                    <a:pt x="5063527" y="1801002"/>
                    <a:pt x="5049930" y="1801002"/>
                  </a:cubicBezTo>
                  <a:lnTo>
                    <a:pt x="24620" y="1801002"/>
                  </a:lnTo>
                  <a:cubicBezTo>
                    <a:pt x="18090" y="1801002"/>
                    <a:pt x="11828" y="1798408"/>
                    <a:pt x="7211" y="1793791"/>
                  </a:cubicBezTo>
                  <a:cubicBezTo>
                    <a:pt x="2594" y="1789174"/>
                    <a:pt x="0" y="1782912"/>
                    <a:pt x="0" y="1776382"/>
                  </a:cubicBezTo>
                  <a:lnTo>
                    <a:pt x="0" y="24620"/>
                  </a:lnTo>
                  <a:cubicBezTo>
                    <a:pt x="0" y="18090"/>
                    <a:pt x="2594" y="11828"/>
                    <a:pt x="7211" y="7211"/>
                  </a:cubicBezTo>
                  <a:cubicBezTo>
                    <a:pt x="11828" y="2594"/>
                    <a:pt x="18090" y="0"/>
                    <a:pt x="24620" y="0"/>
                  </a:cubicBezTo>
                  <a:close/>
                </a:path>
              </a:pathLst>
            </a:custGeom>
            <a:solidFill>
              <a:srgbClr val="F2F1EC"/>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5" name="TextBox 5"/>
            <p:cNvSpPr txBox="1"/>
            <p:nvPr/>
          </p:nvSpPr>
          <p:spPr>
            <a:xfrm>
              <a:off x="0" y="-47625"/>
              <a:ext cx="5074550" cy="1848627"/>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6" name="TextBox 6"/>
          <p:cNvSpPr txBox="1"/>
          <p:nvPr/>
        </p:nvSpPr>
        <p:spPr>
          <a:xfrm>
            <a:off x="2021994" y="4426548"/>
            <a:ext cx="14395648" cy="3556615"/>
          </a:xfrm>
          <a:prstGeom prst="rect">
            <a:avLst/>
          </a:prstGeom>
        </p:spPr>
        <p:txBody>
          <a:bodyPr lIns="0" tIns="0" rIns="0" bIns="0" rtlCol="0" anchor="t">
            <a:spAutoFit/>
          </a:bodyPr>
          <a:lstStyle/>
          <a:p>
            <a:pPr algn="l">
              <a:lnSpc>
                <a:spcPts val="3079"/>
              </a:lnSpc>
            </a:pPr>
            <a:r>
              <a:rPr lang="en-US" sz="2199" spc="8" dirty="0">
                <a:solidFill>
                  <a:schemeClr val="tx2">
                    <a:lumMod val="75000"/>
                  </a:schemeClr>
                </a:solidFill>
                <a:latin typeface="Aptos" panose="020B0004020202020204" pitchFamily="34" charset="0"/>
                <a:ea typeface="Barlow"/>
                <a:cs typeface="Barlow"/>
                <a:sym typeface="Barlow"/>
              </a:rPr>
              <a:t>1.What are the characteristics of the current evidence base – location, scale, design, restoration intervention type?</a:t>
            </a:r>
          </a:p>
          <a:p>
            <a:pPr algn="l">
              <a:lnSpc>
                <a:spcPts val="3079"/>
              </a:lnSpc>
            </a:pPr>
            <a:endParaRPr lang="en-US" sz="2199" spc="8" dirty="0">
              <a:solidFill>
                <a:schemeClr val="tx2">
                  <a:lumMod val="75000"/>
                </a:schemeClr>
              </a:solidFill>
              <a:latin typeface="Aptos" panose="020B0004020202020204" pitchFamily="34" charset="0"/>
              <a:ea typeface="Barlow"/>
              <a:cs typeface="Barlow"/>
              <a:sym typeface="Barlow"/>
            </a:endParaRPr>
          </a:p>
          <a:p>
            <a:pPr algn="l">
              <a:lnSpc>
                <a:spcPts val="3079"/>
              </a:lnSpc>
            </a:pPr>
            <a:r>
              <a:rPr lang="en-US" sz="2199" spc="8" dirty="0">
                <a:solidFill>
                  <a:schemeClr val="tx2">
                    <a:lumMod val="75000"/>
                  </a:schemeClr>
                </a:solidFill>
                <a:latin typeface="Aptos" panose="020B0004020202020204" pitchFamily="34" charset="0"/>
                <a:ea typeface="Barlow"/>
                <a:cs typeface="Barlow"/>
                <a:sym typeface="Barlow"/>
              </a:rPr>
              <a:t>2.What types of study designs are used for participatory scenarios in restoration planning?</a:t>
            </a:r>
          </a:p>
          <a:p>
            <a:pPr algn="l">
              <a:lnSpc>
                <a:spcPts val="3079"/>
              </a:lnSpc>
            </a:pPr>
            <a:endParaRPr lang="en-US" sz="2199" spc="8" dirty="0">
              <a:solidFill>
                <a:schemeClr val="tx2">
                  <a:lumMod val="75000"/>
                </a:schemeClr>
              </a:solidFill>
              <a:latin typeface="Aptos" panose="020B0004020202020204" pitchFamily="34" charset="0"/>
              <a:ea typeface="Barlow"/>
              <a:cs typeface="Barlow"/>
              <a:sym typeface="Barlow"/>
            </a:endParaRPr>
          </a:p>
          <a:p>
            <a:pPr algn="l">
              <a:lnSpc>
                <a:spcPts val="3079"/>
              </a:lnSpc>
            </a:pPr>
            <a:r>
              <a:rPr lang="en-US" sz="2199" spc="8" dirty="0">
                <a:solidFill>
                  <a:schemeClr val="tx2">
                    <a:lumMod val="75000"/>
                  </a:schemeClr>
                </a:solidFill>
                <a:latin typeface="Aptos" panose="020B0004020202020204" pitchFamily="34" charset="0"/>
                <a:ea typeface="Barlow"/>
                <a:cs typeface="Barlow"/>
                <a:sym typeface="Barlow"/>
              </a:rPr>
              <a:t>3.What types of outcomes are explored using participatory scenarios?</a:t>
            </a:r>
          </a:p>
          <a:p>
            <a:pPr algn="l">
              <a:lnSpc>
                <a:spcPts val="3079"/>
              </a:lnSpc>
            </a:pPr>
            <a:endParaRPr lang="en-US" sz="2199" spc="8" dirty="0">
              <a:solidFill>
                <a:schemeClr val="tx2">
                  <a:lumMod val="75000"/>
                </a:schemeClr>
              </a:solidFill>
              <a:latin typeface="Aptos" panose="020B0004020202020204" pitchFamily="34" charset="0"/>
              <a:ea typeface="Barlow"/>
              <a:cs typeface="Barlow"/>
              <a:sym typeface="Barlow"/>
            </a:endParaRPr>
          </a:p>
          <a:p>
            <a:pPr algn="l">
              <a:lnSpc>
                <a:spcPts val="3079"/>
              </a:lnSpc>
            </a:pPr>
            <a:r>
              <a:rPr lang="en-US" sz="2199" spc="8" dirty="0">
                <a:solidFill>
                  <a:schemeClr val="tx2">
                    <a:lumMod val="75000"/>
                  </a:schemeClr>
                </a:solidFill>
                <a:latin typeface="Aptos" panose="020B0004020202020204" pitchFamily="34" charset="0"/>
                <a:ea typeface="Barlow"/>
                <a:cs typeface="Barlow"/>
                <a:sym typeface="Barlow"/>
              </a:rPr>
              <a:t>4.How are trade-offs in outcomes explored in participatory scenarios?</a:t>
            </a:r>
          </a:p>
          <a:p>
            <a:pPr algn="l">
              <a:lnSpc>
                <a:spcPts val="3079"/>
              </a:lnSpc>
            </a:pPr>
            <a:endParaRPr lang="en-US" sz="2199" spc="8" dirty="0">
              <a:solidFill>
                <a:schemeClr val="tx2">
                  <a:lumMod val="75000"/>
                </a:schemeClr>
              </a:solidFill>
              <a:latin typeface="Aptos" panose="020B0004020202020204" pitchFamily="34" charset="0"/>
              <a:ea typeface="Barlow"/>
              <a:cs typeface="Barlow"/>
              <a:sym typeface="Barlow"/>
            </a:endParaRPr>
          </a:p>
          <a:p>
            <a:pPr algn="l">
              <a:lnSpc>
                <a:spcPts val="3079"/>
              </a:lnSpc>
            </a:pPr>
            <a:r>
              <a:rPr lang="en-US" sz="2199" spc="8" dirty="0">
                <a:solidFill>
                  <a:schemeClr val="tx2">
                    <a:lumMod val="75000"/>
                  </a:schemeClr>
                </a:solidFill>
                <a:latin typeface="Aptos" panose="020B0004020202020204" pitchFamily="34" charset="0"/>
                <a:ea typeface="Barlow"/>
                <a:cs typeface="Barlow"/>
                <a:sym typeface="Barlow"/>
              </a:rPr>
              <a:t>5.What is the role of participants in the scenario process and outcome determination?</a:t>
            </a:r>
          </a:p>
        </p:txBody>
      </p:sp>
      <p:sp>
        <p:nvSpPr>
          <p:cNvPr id="7" name="TextBox 7"/>
          <p:cNvSpPr txBox="1"/>
          <p:nvPr/>
        </p:nvSpPr>
        <p:spPr>
          <a:xfrm>
            <a:off x="1914558" y="3590253"/>
            <a:ext cx="12126824" cy="941070"/>
          </a:xfrm>
          <a:prstGeom prst="rect">
            <a:avLst/>
          </a:prstGeom>
        </p:spPr>
        <p:txBody>
          <a:bodyPr lIns="0" tIns="0" rIns="0" bIns="0" rtlCol="0" anchor="t">
            <a:spAutoFit/>
          </a:bodyPr>
          <a:lstStyle/>
          <a:p>
            <a:pPr algn="l">
              <a:lnSpc>
                <a:spcPts val="3779"/>
              </a:lnSpc>
            </a:pPr>
            <a:r>
              <a:rPr lang="en-US" sz="2800" dirty="0">
                <a:solidFill>
                  <a:schemeClr val="tx2">
                    <a:lumMod val="75000"/>
                  </a:schemeClr>
                </a:solidFill>
                <a:latin typeface="Aptos" panose="020B0004020202020204" pitchFamily="34" charset="0"/>
                <a:ea typeface="Barlow Bold"/>
                <a:cs typeface="Barlow Bold"/>
                <a:sym typeface="Barlow Bold"/>
              </a:rPr>
              <a:t>What evidence that exists on participatory scenarios in ecological restoration</a:t>
            </a:r>
            <a:r>
              <a:rPr lang="en-US" sz="2700" dirty="0">
                <a:solidFill>
                  <a:schemeClr val="tx2">
                    <a:lumMod val="75000"/>
                  </a:schemeClr>
                </a:solidFill>
                <a:latin typeface="Aptos" panose="020B0004020202020204" pitchFamily="34" charset="0"/>
                <a:ea typeface="Barlow Semi-Bold"/>
                <a:cs typeface="Barlow Semi-Bold"/>
                <a:sym typeface="Barlow Semi-Bold"/>
              </a:rPr>
              <a:t>?</a:t>
            </a:r>
          </a:p>
          <a:p>
            <a:pPr algn="l">
              <a:lnSpc>
                <a:spcPts val="3779"/>
              </a:lnSpc>
            </a:pPr>
            <a:endParaRPr lang="en-US" sz="2700" dirty="0">
              <a:solidFill>
                <a:schemeClr val="tx2">
                  <a:lumMod val="75000"/>
                </a:schemeClr>
              </a:solidFill>
              <a:latin typeface="Aptos" panose="020B0004020202020204" pitchFamily="34" charset="0"/>
              <a:ea typeface="Barlow Semi-Bold"/>
              <a:cs typeface="Barlow Semi-Bold"/>
              <a:sym typeface="Barlow Semi-Bold"/>
            </a:endParaRPr>
          </a:p>
        </p:txBody>
      </p:sp>
      <p:sp>
        <p:nvSpPr>
          <p:cNvPr id="8" name="AutoShape 8"/>
          <p:cNvSpPr/>
          <p:nvPr/>
        </p:nvSpPr>
        <p:spPr>
          <a:xfrm>
            <a:off x="1014423" y="9107532"/>
            <a:ext cx="16244877" cy="0"/>
          </a:xfrm>
          <a:prstGeom prst="line">
            <a:avLst/>
          </a:prstGeom>
          <a:ln w="57150" cap="flat">
            <a:solidFill>
              <a:srgbClr val="365B6D"/>
            </a:solidFill>
            <a:prstDash val="solid"/>
            <a:headEnd type="none" w="sm" len="sm"/>
            <a:tailEnd type="none" w="sm" len="sm"/>
          </a:ln>
        </p:spPr>
        <p:txBody>
          <a:bodyPr/>
          <a:lstStyle/>
          <a:p>
            <a:endParaRPr lang="en-US">
              <a:solidFill>
                <a:schemeClr val="tx2">
                  <a:lumMod val="75000"/>
                </a:schemeClr>
              </a:solidFill>
              <a:latin typeface="Aptos" panose="020B0004020202020204" pitchFamily="34" charset="0"/>
            </a:endParaRPr>
          </a:p>
        </p:txBody>
      </p:sp>
      <p:grpSp>
        <p:nvGrpSpPr>
          <p:cNvPr id="9" name="Group 9"/>
          <p:cNvGrpSpPr/>
          <p:nvPr/>
        </p:nvGrpSpPr>
        <p:grpSpPr>
          <a:xfrm>
            <a:off x="13840648" y="609600"/>
            <a:ext cx="3494852" cy="1287458"/>
            <a:chOff x="0" y="0"/>
            <a:chExt cx="4659803" cy="1716611"/>
          </a:xfrm>
        </p:grpSpPr>
        <p:grpSp>
          <p:nvGrpSpPr>
            <p:cNvPr id="10" name="Group 10"/>
            <p:cNvGrpSpPr/>
            <p:nvPr/>
          </p:nvGrpSpPr>
          <p:grpSpPr>
            <a:xfrm>
              <a:off x="0" y="0"/>
              <a:ext cx="4659803" cy="1716611"/>
              <a:chOff x="0" y="0"/>
              <a:chExt cx="1010276" cy="372173"/>
            </a:xfrm>
          </p:grpSpPr>
          <p:sp>
            <p:nvSpPr>
              <p:cNvPr id="11" name="Freeform 11"/>
              <p:cNvSpPr/>
              <p:nvPr/>
            </p:nvSpPr>
            <p:spPr>
              <a:xfrm>
                <a:off x="0" y="0"/>
                <a:ext cx="1010276" cy="372173"/>
              </a:xfrm>
              <a:custGeom>
                <a:avLst/>
                <a:gdLst/>
                <a:ahLst/>
                <a:cxnLst/>
                <a:rect l="l" t="t" r="r" b="b"/>
                <a:pathLst>
                  <a:path w="1010276" h="372173">
                    <a:moveTo>
                      <a:pt x="110762" y="0"/>
                    </a:moveTo>
                    <a:lnTo>
                      <a:pt x="899515" y="0"/>
                    </a:lnTo>
                    <a:cubicBezTo>
                      <a:pt x="928890" y="0"/>
                      <a:pt x="957063" y="11670"/>
                      <a:pt x="977835" y="32441"/>
                    </a:cubicBezTo>
                    <a:cubicBezTo>
                      <a:pt x="998607" y="53213"/>
                      <a:pt x="1010276" y="81386"/>
                      <a:pt x="1010276" y="110762"/>
                    </a:cubicBezTo>
                    <a:lnTo>
                      <a:pt x="1010276" y="261411"/>
                    </a:lnTo>
                    <a:cubicBezTo>
                      <a:pt x="1010276" y="290787"/>
                      <a:pt x="998607" y="318959"/>
                      <a:pt x="977835" y="339731"/>
                    </a:cubicBezTo>
                    <a:cubicBezTo>
                      <a:pt x="957063" y="360503"/>
                      <a:pt x="928890" y="372173"/>
                      <a:pt x="899515" y="372173"/>
                    </a:cubicBezTo>
                    <a:lnTo>
                      <a:pt x="110762" y="372173"/>
                    </a:lnTo>
                    <a:cubicBezTo>
                      <a:pt x="81386" y="372173"/>
                      <a:pt x="53213" y="360503"/>
                      <a:pt x="32441" y="339731"/>
                    </a:cubicBezTo>
                    <a:cubicBezTo>
                      <a:pt x="11670" y="318959"/>
                      <a:pt x="0" y="290787"/>
                      <a:pt x="0" y="261411"/>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12" name="TextBox 12"/>
              <p:cNvSpPr txBox="1"/>
              <p:nvPr/>
            </p:nvSpPr>
            <p:spPr>
              <a:xfrm>
                <a:off x="0" y="-47625"/>
                <a:ext cx="1010276" cy="419798"/>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13" name="TextBox 13"/>
            <p:cNvSpPr txBox="1"/>
            <p:nvPr/>
          </p:nvSpPr>
          <p:spPr>
            <a:xfrm>
              <a:off x="521486" y="390311"/>
              <a:ext cx="3524489" cy="932814"/>
            </a:xfrm>
            <a:prstGeom prst="rect">
              <a:avLst/>
            </a:prstGeom>
          </p:spPr>
          <p:txBody>
            <a:bodyPr lIns="0" tIns="0" rIns="0" bIns="0" rtlCol="0" anchor="t">
              <a:spAutoFit/>
            </a:bodyPr>
            <a:lstStyle/>
            <a:p>
              <a:pPr algn="ctr">
                <a:lnSpc>
                  <a:spcPts val="2699"/>
                </a:lnSpc>
              </a:pPr>
              <a:r>
                <a:rPr lang="en-US" sz="2699" spc="10">
                  <a:solidFill>
                    <a:schemeClr val="tx2">
                      <a:lumMod val="75000"/>
                    </a:schemeClr>
                  </a:solidFill>
                  <a:latin typeface="Aptos" panose="020B0004020202020204" pitchFamily="34" charset="0"/>
                  <a:ea typeface="Barlow"/>
                  <a:cs typeface="Barlow"/>
                  <a:sym typeface="Barlow"/>
                </a:rPr>
                <a:t>Research Objectives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13840648" y="609600"/>
            <a:ext cx="3494852" cy="954083"/>
            <a:chOff x="0" y="0"/>
            <a:chExt cx="4659803" cy="1272111"/>
          </a:xfrm>
        </p:grpSpPr>
        <p:grpSp>
          <p:nvGrpSpPr>
            <p:cNvPr id="3" name="Group 3"/>
            <p:cNvGrpSpPr/>
            <p:nvPr/>
          </p:nvGrpSpPr>
          <p:grpSpPr>
            <a:xfrm>
              <a:off x="0" y="0"/>
              <a:ext cx="4659803" cy="1272111"/>
              <a:chOff x="0" y="0"/>
              <a:chExt cx="1010276" cy="275802"/>
            </a:xfrm>
          </p:grpSpPr>
          <p:sp>
            <p:nvSpPr>
              <p:cNvPr id="4" name="Freeform 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5" name="TextBox 5"/>
              <p:cNvSpPr txBox="1"/>
              <p:nvPr/>
            </p:nvSpPr>
            <p:spPr>
              <a:xfrm>
                <a:off x="0" y="-47625"/>
                <a:ext cx="1010276" cy="323427"/>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6" name="TextBox 6"/>
            <p:cNvSpPr txBox="1"/>
            <p:nvPr/>
          </p:nvSpPr>
          <p:spPr>
            <a:xfrm>
              <a:off x="521485" y="390311"/>
              <a:ext cx="3524490" cy="474063"/>
            </a:xfrm>
            <a:prstGeom prst="rect">
              <a:avLst/>
            </a:prstGeom>
          </p:spPr>
          <p:txBody>
            <a:bodyPr lIns="0" tIns="0" rIns="0" bIns="0" rtlCol="0" anchor="t">
              <a:spAutoFit/>
            </a:bodyPr>
            <a:lstStyle/>
            <a:p>
              <a:pPr algn="ctr">
                <a:lnSpc>
                  <a:spcPts val="2699"/>
                </a:lnSpc>
              </a:pPr>
              <a:r>
                <a:rPr lang="en-US" sz="2699" spc="10">
                  <a:solidFill>
                    <a:schemeClr val="tx2">
                      <a:lumMod val="75000"/>
                    </a:schemeClr>
                  </a:solidFill>
                  <a:latin typeface="Aptos" panose="020B0004020202020204" pitchFamily="34" charset="0"/>
                  <a:ea typeface="Barlow"/>
                  <a:cs typeface="Barlow"/>
                  <a:sym typeface="Barlow"/>
                </a:rPr>
                <a:t>Methods</a:t>
              </a:r>
            </a:p>
          </p:txBody>
        </p:sp>
      </p:grpSp>
      <p:sp>
        <p:nvSpPr>
          <p:cNvPr id="7" name="Freeform 7"/>
          <p:cNvSpPr/>
          <p:nvPr/>
        </p:nvSpPr>
        <p:spPr>
          <a:xfrm>
            <a:off x="10442386" y="4144935"/>
            <a:ext cx="6844716" cy="4137846"/>
          </a:xfrm>
          <a:custGeom>
            <a:avLst/>
            <a:gdLst/>
            <a:ahLst/>
            <a:cxnLst/>
            <a:rect l="l" t="t" r="r" b="b"/>
            <a:pathLst>
              <a:path w="6844716" h="4137846">
                <a:moveTo>
                  <a:pt x="0" y="0"/>
                </a:moveTo>
                <a:lnTo>
                  <a:pt x="6844716" y="0"/>
                </a:lnTo>
                <a:lnTo>
                  <a:pt x="6844716" y="4137846"/>
                </a:lnTo>
                <a:lnTo>
                  <a:pt x="0" y="4137846"/>
                </a:lnTo>
                <a:lnTo>
                  <a:pt x="0" y="0"/>
                </a:lnTo>
                <a:close/>
              </a:path>
            </a:pathLst>
          </a:custGeom>
          <a:blipFill>
            <a:blip r:embed="rId2"/>
            <a:stretch>
              <a:fillRect/>
            </a:stretch>
          </a:blipFill>
        </p:spPr>
        <p:txBody>
          <a:bodyPr/>
          <a:lstStyle/>
          <a:p>
            <a:endParaRPr lang="en-US">
              <a:solidFill>
                <a:schemeClr val="tx2">
                  <a:lumMod val="75000"/>
                </a:schemeClr>
              </a:solidFill>
              <a:latin typeface="Aptos" panose="020B0004020202020204" pitchFamily="34" charset="0"/>
            </a:endParaRPr>
          </a:p>
        </p:txBody>
      </p:sp>
      <p:sp>
        <p:nvSpPr>
          <p:cNvPr id="8" name="Freeform 8"/>
          <p:cNvSpPr/>
          <p:nvPr/>
        </p:nvSpPr>
        <p:spPr>
          <a:xfrm>
            <a:off x="4664258" y="6665533"/>
            <a:ext cx="7646528" cy="3234496"/>
          </a:xfrm>
          <a:custGeom>
            <a:avLst/>
            <a:gdLst/>
            <a:ahLst/>
            <a:cxnLst/>
            <a:rect l="l" t="t" r="r" b="b"/>
            <a:pathLst>
              <a:path w="7646528" h="3234496">
                <a:moveTo>
                  <a:pt x="0" y="0"/>
                </a:moveTo>
                <a:lnTo>
                  <a:pt x="7646528" y="0"/>
                </a:lnTo>
                <a:lnTo>
                  <a:pt x="7646528" y="3234496"/>
                </a:lnTo>
                <a:lnTo>
                  <a:pt x="0" y="3234496"/>
                </a:lnTo>
                <a:lnTo>
                  <a:pt x="0" y="0"/>
                </a:lnTo>
                <a:close/>
              </a:path>
            </a:pathLst>
          </a:custGeom>
          <a:blipFill>
            <a:blip r:embed="rId3"/>
            <a:stretch>
              <a:fillRect/>
            </a:stretch>
          </a:blipFill>
        </p:spPr>
        <p:txBody>
          <a:bodyPr/>
          <a:lstStyle/>
          <a:p>
            <a:endParaRPr lang="en-US">
              <a:solidFill>
                <a:schemeClr val="tx2">
                  <a:lumMod val="75000"/>
                </a:schemeClr>
              </a:solidFill>
              <a:latin typeface="Aptos" panose="020B0004020202020204" pitchFamily="34" charset="0"/>
            </a:endParaRPr>
          </a:p>
        </p:txBody>
      </p:sp>
      <p:sp>
        <p:nvSpPr>
          <p:cNvPr id="9" name="TextBox 9"/>
          <p:cNvSpPr txBox="1"/>
          <p:nvPr/>
        </p:nvSpPr>
        <p:spPr>
          <a:xfrm>
            <a:off x="912294" y="1709412"/>
            <a:ext cx="16347006" cy="1053558"/>
          </a:xfrm>
          <a:prstGeom prst="rect">
            <a:avLst/>
          </a:prstGeom>
        </p:spPr>
        <p:txBody>
          <a:bodyPr lIns="0" tIns="0" rIns="0" bIns="0" rtlCol="0" anchor="t">
            <a:spAutoFit/>
          </a:bodyPr>
          <a:lstStyle/>
          <a:p>
            <a:pPr algn="ctr">
              <a:lnSpc>
                <a:spcPts val="8000"/>
              </a:lnSpc>
            </a:pPr>
            <a:r>
              <a:rPr lang="en-US" sz="8000">
                <a:solidFill>
                  <a:schemeClr val="tx2">
                    <a:lumMod val="75000"/>
                  </a:schemeClr>
                </a:solidFill>
                <a:latin typeface="Aptos" panose="020B0004020202020204" pitchFamily="34" charset="0"/>
                <a:ea typeface="Barlow Bold"/>
                <a:cs typeface="Barlow Bold"/>
                <a:sym typeface="Barlow Bold"/>
              </a:rPr>
              <a:t>Methodology - Systematic map</a:t>
            </a:r>
          </a:p>
        </p:txBody>
      </p:sp>
      <p:sp>
        <p:nvSpPr>
          <p:cNvPr id="10" name="TextBox 10"/>
          <p:cNvSpPr txBox="1"/>
          <p:nvPr/>
        </p:nvSpPr>
        <p:spPr>
          <a:xfrm>
            <a:off x="1450865" y="3297237"/>
            <a:ext cx="6426786" cy="3511550"/>
          </a:xfrm>
          <a:prstGeom prst="rect">
            <a:avLst/>
          </a:prstGeom>
        </p:spPr>
        <p:txBody>
          <a:bodyPr lIns="0" tIns="0" rIns="0" bIns="0" rtlCol="0" anchor="t">
            <a:spAutoFit/>
          </a:bodyPr>
          <a:lstStyle/>
          <a:p>
            <a:pPr algn="l">
              <a:lnSpc>
                <a:spcPts val="5500"/>
              </a:lnSpc>
            </a:pPr>
            <a:r>
              <a:rPr lang="en-US" sz="5500" dirty="0">
                <a:solidFill>
                  <a:schemeClr val="tx2">
                    <a:lumMod val="75000"/>
                  </a:schemeClr>
                </a:solidFill>
                <a:latin typeface="Aptos" panose="020B0004020202020204" pitchFamily="34" charset="0"/>
                <a:ea typeface="Barlow Semi-Bold"/>
                <a:cs typeface="Barlow Semi-Bold"/>
                <a:sym typeface="Barlow Semi-Bold"/>
              </a:rPr>
              <a:t>“Systematic Maps are overviews of the distribution and abundance of evidence“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5"/>
          <p:cNvSpPr txBox="1"/>
          <p:nvPr/>
        </p:nvSpPr>
        <p:spPr>
          <a:xfrm>
            <a:off x="417294" y="3587907"/>
            <a:ext cx="3769128" cy="1181100"/>
          </a:xfrm>
          <a:prstGeom prst="rect">
            <a:avLst/>
          </a:prstGeom>
        </p:spPr>
        <p:txBody>
          <a:bodyPr lIns="0" tIns="0" rIns="0" bIns="0" rtlCol="0" anchor="t">
            <a:spAutoFit/>
          </a:bodyPr>
          <a:lstStyle/>
          <a:p>
            <a:pPr algn="l">
              <a:lnSpc>
                <a:spcPts val="3000"/>
              </a:lnSpc>
            </a:pPr>
            <a:r>
              <a:rPr lang="en-US" sz="3000">
                <a:solidFill>
                  <a:schemeClr val="tx2">
                    <a:lumMod val="75000"/>
                  </a:schemeClr>
                </a:solidFill>
                <a:latin typeface="Aptos" panose="020B0004020202020204" pitchFamily="34" charset="0"/>
                <a:ea typeface="Barlow Bold"/>
                <a:cs typeface="Barlow Bold"/>
                <a:sym typeface="Barlow Bold"/>
              </a:rPr>
              <a:t>ROSES Flow Diagram for Systematic Maps. Version 1.0</a:t>
            </a:r>
          </a:p>
        </p:txBody>
      </p:sp>
      <p:grpSp>
        <p:nvGrpSpPr>
          <p:cNvPr id="26" name="Group 26"/>
          <p:cNvGrpSpPr/>
          <p:nvPr/>
        </p:nvGrpSpPr>
        <p:grpSpPr>
          <a:xfrm>
            <a:off x="13840648" y="609600"/>
            <a:ext cx="3494852" cy="954083"/>
            <a:chOff x="0" y="0"/>
            <a:chExt cx="4659803" cy="1272111"/>
          </a:xfrm>
        </p:grpSpPr>
        <p:grpSp>
          <p:nvGrpSpPr>
            <p:cNvPr id="27" name="Group 27"/>
            <p:cNvGrpSpPr/>
            <p:nvPr/>
          </p:nvGrpSpPr>
          <p:grpSpPr>
            <a:xfrm>
              <a:off x="0" y="0"/>
              <a:ext cx="4659803" cy="1272111"/>
              <a:chOff x="0" y="0"/>
              <a:chExt cx="1010276" cy="275802"/>
            </a:xfrm>
          </p:grpSpPr>
          <p:sp>
            <p:nvSpPr>
              <p:cNvPr id="28" name="Freeform 28"/>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29" name="TextBox 29"/>
              <p:cNvSpPr txBox="1"/>
              <p:nvPr/>
            </p:nvSpPr>
            <p:spPr>
              <a:xfrm>
                <a:off x="0" y="-47625"/>
                <a:ext cx="1010276" cy="323427"/>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30" name="TextBox 30"/>
            <p:cNvSpPr txBox="1"/>
            <p:nvPr/>
          </p:nvSpPr>
          <p:spPr>
            <a:xfrm>
              <a:off x="521485" y="390311"/>
              <a:ext cx="3524490" cy="474063"/>
            </a:xfrm>
            <a:prstGeom prst="rect">
              <a:avLst/>
            </a:prstGeom>
          </p:spPr>
          <p:txBody>
            <a:bodyPr lIns="0" tIns="0" rIns="0" bIns="0" rtlCol="0" anchor="t">
              <a:spAutoFit/>
            </a:bodyPr>
            <a:lstStyle/>
            <a:p>
              <a:pPr algn="ctr">
                <a:lnSpc>
                  <a:spcPts val="2699"/>
                </a:lnSpc>
              </a:pPr>
              <a:r>
                <a:rPr lang="en-US" sz="2699" spc="10">
                  <a:solidFill>
                    <a:schemeClr val="tx2">
                      <a:lumMod val="75000"/>
                    </a:schemeClr>
                  </a:solidFill>
                  <a:latin typeface="Aptos" panose="020B0004020202020204" pitchFamily="34" charset="0"/>
                  <a:ea typeface="Barlow"/>
                  <a:cs typeface="Barlow"/>
                  <a:sym typeface="Barlow"/>
                </a:rPr>
                <a:t>Methods</a:t>
              </a:r>
            </a:p>
          </p:txBody>
        </p:sp>
      </p:grpSp>
      <p:sp>
        <p:nvSpPr>
          <p:cNvPr id="31" name="TextBox 31"/>
          <p:cNvSpPr txBox="1"/>
          <p:nvPr/>
        </p:nvSpPr>
        <p:spPr>
          <a:xfrm>
            <a:off x="347443" y="1491771"/>
            <a:ext cx="3908830" cy="2058036"/>
          </a:xfrm>
          <a:prstGeom prst="rect">
            <a:avLst/>
          </a:prstGeom>
        </p:spPr>
        <p:txBody>
          <a:bodyPr lIns="0" tIns="0" rIns="0" bIns="0" rtlCol="0" anchor="t">
            <a:spAutoFit/>
          </a:bodyPr>
          <a:lstStyle/>
          <a:p>
            <a:pPr algn="l">
              <a:lnSpc>
                <a:spcPts val="7900"/>
              </a:lnSpc>
            </a:pPr>
            <a:r>
              <a:rPr lang="en-US" sz="7900" dirty="0">
                <a:solidFill>
                  <a:schemeClr val="tx2">
                    <a:lumMod val="75000"/>
                  </a:schemeClr>
                </a:solidFill>
                <a:latin typeface="Aptos" panose="020B0004020202020204" pitchFamily="34" charset="0"/>
                <a:ea typeface="Barlow Bold"/>
                <a:cs typeface="Barlow Bold"/>
                <a:sym typeface="Barlow Bold"/>
              </a:rPr>
              <a:t>Review findings</a:t>
            </a:r>
          </a:p>
        </p:txBody>
      </p:sp>
      <p:pic>
        <p:nvPicPr>
          <p:cNvPr id="33" name="Picture 32">
            <a:extLst>
              <a:ext uri="{FF2B5EF4-FFF2-40B4-BE49-F238E27FC236}">
                <a16:creationId xmlns:a16="http://schemas.microsoft.com/office/drawing/2014/main" id="{F111A5C1-DA1B-539C-FD52-A800AAC4D09A}"/>
              </a:ext>
            </a:extLst>
          </p:cNvPr>
          <p:cNvPicPr>
            <a:picLocks noChangeAspect="1"/>
          </p:cNvPicPr>
          <p:nvPr/>
        </p:nvPicPr>
        <p:blipFill>
          <a:blip r:embed="rId2"/>
          <a:stretch>
            <a:fillRect/>
          </a:stretch>
        </p:blipFill>
        <p:spPr>
          <a:xfrm>
            <a:off x="4284347" y="434825"/>
            <a:ext cx="9095930" cy="99031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1328596" y="2926394"/>
            <a:ext cx="6839709" cy="6039760"/>
            <a:chOff x="0" y="0"/>
            <a:chExt cx="2240824" cy="1978745"/>
          </a:xfrm>
        </p:grpSpPr>
        <p:sp>
          <p:nvSpPr>
            <p:cNvPr id="3" name="Freeform 3"/>
            <p:cNvSpPr/>
            <p:nvPr/>
          </p:nvSpPr>
          <p:spPr>
            <a:xfrm>
              <a:off x="0" y="0"/>
              <a:ext cx="2240824" cy="1978745"/>
            </a:xfrm>
            <a:custGeom>
              <a:avLst/>
              <a:gdLst/>
              <a:ahLst/>
              <a:cxnLst/>
              <a:rect l="l" t="t" r="r" b="b"/>
              <a:pathLst>
                <a:path w="2240824" h="1978745">
                  <a:moveTo>
                    <a:pt x="56595" y="0"/>
                  </a:moveTo>
                  <a:lnTo>
                    <a:pt x="2184229" y="0"/>
                  </a:lnTo>
                  <a:cubicBezTo>
                    <a:pt x="2215486" y="0"/>
                    <a:pt x="2240824" y="25339"/>
                    <a:pt x="2240824" y="56595"/>
                  </a:cubicBezTo>
                  <a:lnTo>
                    <a:pt x="2240824" y="1922150"/>
                  </a:lnTo>
                  <a:cubicBezTo>
                    <a:pt x="2240824" y="1937159"/>
                    <a:pt x="2234862" y="1951555"/>
                    <a:pt x="2224248" y="1962169"/>
                  </a:cubicBezTo>
                  <a:cubicBezTo>
                    <a:pt x="2213634" y="1972782"/>
                    <a:pt x="2199239" y="1978745"/>
                    <a:pt x="2184229" y="1978745"/>
                  </a:cubicBezTo>
                  <a:lnTo>
                    <a:pt x="56595" y="1978745"/>
                  </a:lnTo>
                  <a:cubicBezTo>
                    <a:pt x="41585" y="1978745"/>
                    <a:pt x="27190" y="1972782"/>
                    <a:pt x="16576" y="1962169"/>
                  </a:cubicBezTo>
                  <a:cubicBezTo>
                    <a:pt x="5963" y="1951555"/>
                    <a:pt x="0" y="1937159"/>
                    <a:pt x="0" y="1922150"/>
                  </a:cubicBezTo>
                  <a:lnTo>
                    <a:pt x="0" y="56595"/>
                  </a:lnTo>
                  <a:cubicBezTo>
                    <a:pt x="0" y="41585"/>
                    <a:pt x="5963" y="27190"/>
                    <a:pt x="16576" y="16576"/>
                  </a:cubicBezTo>
                  <a:cubicBezTo>
                    <a:pt x="27190" y="5963"/>
                    <a:pt x="41585" y="0"/>
                    <a:pt x="56595" y="0"/>
                  </a:cubicBezTo>
                  <a:close/>
                </a:path>
              </a:pathLst>
            </a:custGeom>
            <a:solidFill>
              <a:srgbClr val="F2F1EC"/>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4" name="TextBox 4"/>
            <p:cNvSpPr txBox="1"/>
            <p:nvPr/>
          </p:nvSpPr>
          <p:spPr>
            <a:xfrm>
              <a:off x="0" y="-47625"/>
              <a:ext cx="2240824" cy="2026370"/>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5" name="TextBox 5"/>
          <p:cNvSpPr txBox="1"/>
          <p:nvPr/>
        </p:nvSpPr>
        <p:spPr>
          <a:xfrm>
            <a:off x="1283358" y="1820858"/>
            <a:ext cx="17004642" cy="1040413"/>
          </a:xfrm>
          <a:prstGeom prst="rect">
            <a:avLst/>
          </a:prstGeom>
        </p:spPr>
        <p:txBody>
          <a:bodyPr wrap="square" lIns="0" tIns="0" rIns="0" bIns="0" rtlCol="0" anchor="t">
            <a:spAutoFit/>
          </a:bodyPr>
          <a:lstStyle/>
          <a:p>
            <a:pPr algn="l">
              <a:lnSpc>
                <a:spcPts val="7900"/>
              </a:lnSpc>
            </a:pPr>
            <a:r>
              <a:rPr lang="en-US" sz="7900" dirty="0">
                <a:solidFill>
                  <a:schemeClr val="tx2">
                    <a:lumMod val="75000"/>
                  </a:schemeClr>
                </a:solidFill>
                <a:latin typeface="Aptos" panose="020B0004020202020204" pitchFamily="34" charset="0"/>
                <a:ea typeface="Barlow Bold"/>
                <a:cs typeface="Barlow Bold"/>
                <a:sym typeface="Barlow Bold"/>
              </a:rPr>
              <a:t>Characteristics of the evidence base</a:t>
            </a:r>
          </a:p>
        </p:txBody>
      </p:sp>
      <p:sp>
        <p:nvSpPr>
          <p:cNvPr id="6" name="TextBox 6"/>
          <p:cNvSpPr txBox="1"/>
          <p:nvPr/>
        </p:nvSpPr>
        <p:spPr>
          <a:xfrm>
            <a:off x="1796474" y="3538505"/>
            <a:ext cx="5903953" cy="4564444"/>
          </a:xfrm>
          <a:prstGeom prst="rect">
            <a:avLst/>
          </a:prstGeom>
        </p:spPr>
        <p:txBody>
          <a:bodyPr lIns="0" tIns="0" rIns="0" bIns="0" rtlCol="0" anchor="t">
            <a:spAutoFit/>
          </a:bodyPr>
          <a:lstStyle/>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40 studies (38%) listed authors from multiple professions. </a:t>
            </a: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Most studies conducted in the United States of America (21/116, 20%), followed by France (n=9/116, 8%) and Spain (n=8/116, 7%)</a:t>
            </a: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The primary focal environment in most studies were mixed farms and natural vegetation (n=37, 33%), followed by forest (n=28, 25%), and coastal and estuarine-related systems e.g. mangroves, sandbanks (n=15, 14%). </a:t>
            </a:r>
          </a:p>
        </p:txBody>
      </p:sp>
      <p:sp>
        <p:nvSpPr>
          <p:cNvPr id="7" name="AutoShape 7"/>
          <p:cNvSpPr/>
          <p:nvPr/>
        </p:nvSpPr>
        <p:spPr>
          <a:xfrm>
            <a:off x="1014423" y="9107532"/>
            <a:ext cx="16244877" cy="0"/>
          </a:xfrm>
          <a:prstGeom prst="line">
            <a:avLst/>
          </a:prstGeom>
          <a:ln w="57150" cap="flat">
            <a:solidFill>
              <a:srgbClr val="365B6D"/>
            </a:solidFill>
            <a:prstDash val="solid"/>
            <a:headEnd type="none" w="sm" len="sm"/>
            <a:tailEnd type="none" w="sm" len="sm"/>
          </a:ln>
        </p:spPr>
        <p:txBody>
          <a:bodyPr/>
          <a:lstStyle/>
          <a:p>
            <a:endParaRPr lang="en-US">
              <a:solidFill>
                <a:schemeClr val="tx2">
                  <a:lumMod val="75000"/>
                </a:schemeClr>
              </a:solidFill>
              <a:latin typeface="Aptos" panose="020B0004020202020204" pitchFamily="34" charset="0"/>
            </a:endParaRPr>
          </a:p>
        </p:txBody>
      </p:sp>
      <p:grpSp>
        <p:nvGrpSpPr>
          <p:cNvPr id="8" name="Group 8"/>
          <p:cNvGrpSpPr/>
          <p:nvPr/>
        </p:nvGrpSpPr>
        <p:grpSpPr>
          <a:xfrm>
            <a:off x="12954000" y="609600"/>
            <a:ext cx="4381500" cy="723900"/>
            <a:chOff x="0" y="0"/>
            <a:chExt cx="4659803" cy="1716611"/>
          </a:xfrm>
        </p:grpSpPr>
        <p:grpSp>
          <p:nvGrpSpPr>
            <p:cNvPr id="9" name="Group 9"/>
            <p:cNvGrpSpPr/>
            <p:nvPr/>
          </p:nvGrpSpPr>
          <p:grpSpPr>
            <a:xfrm>
              <a:off x="0" y="0"/>
              <a:ext cx="4659803" cy="1716611"/>
              <a:chOff x="0" y="0"/>
              <a:chExt cx="1010276" cy="372173"/>
            </a:xfrm>
          </p:grpSpPr>
          <p:sp>
            <p:nvSpPr>
              <p:cNvPr id="10" name="Freeform 10"/>
              <p:cNvSpPr/>
              <p:nvPr/>
            </p:nvSpPr>
            <p:spPr>
              <a:xfrm>
                <a:off x="0" y="0"/>
                <a:ext cx="1010276" cy="372173"/>
              </a:xfrm>
              <a:custGeom>
                <a:avLst/>
                <a:gdLst/>
                <a:ahLst/>
                <a:cxnLst/>
                <a:rect l="l" t="t" r="r" b="b"/>
                <a:pathLst>
                  <a:path w="1010276" h="372173">
                    <a:moveTo>
                      <a:pt x="110762" y="0"/>
                    </a:moveTo>
                    <a:lnTo>
                      <a:pt x="899515" y="0"/>
                    </a:lnTo>
                    <a:cubicBezTo>
                      <a:pt x="928890" y="0"/>
                      <a:pt x="957063" y="11670"/>
                      <a:pt x="977835" y="32441"/>
                    </a:cubicBezTo>
                    <a:cubicBezTo>
                      <a:pt x="998607" y="53213"/>
                      <a:pt x="1010276" y="81386"/>
                      <a:pt x="1010276" y="110762"/>
                    </a:cubicBezTo>
                    <a:lnTo>
                      <a:pt x="1010276" y="261411"/>
                    </a:lnTo>
                    <a:cubicBezTo>
                      <a:pt x="1010276" y="290787"/>
                      <a:pt x="998607" y="318959"/>
                      <a:pt x="977835" y="339731"/>
                    </a:cubicBezTo>
                    <a:cubicBezTo>
                      <a:pt x="957063" y="360503"/>
                      <a:pt x="928890" y="372173"/>
                      <a:pt x="899515" y="372173"/>
                    </a:cubicBezTo>
                    <a:lnTo>
                      <a:pt x="110762" y="372173"/>
                    </a:lnTo>
                    <a:cubicBezTo>
                      <a:pt x="81386" y="372173"/>
                      <a:pt x="53213" y="360503"/>
                      <a:pt x="32441" y="339731"/>
                    </a:cubicBezTo>
                    <a:cubicBezTo>
                      <a:pt x="11670" y="318959"/>
                      <a:pt x="0" y="290787"/>
                      <a:pt x="0" y="261411"/>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11" name="TextBox 11"/>
              <p:cNvSpPr txBox="1"/>
              <p:nvPr/>
            </p:nvSpPr>
            <p:spPr>
              <a:xfrm>
                <a:off x="0" y="-47625"/>
                <a:ext cx="1010276" cy="419798"/>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12" name="TextBox 12"/>
            <p:cNvSpPr txBox="1"/>
            <p:nvPr/>
          </p:nvSpPr>
          <p:spPr>
            <a:xfrm>
              <a:off x="521486" y="390310"/>
              <a:ext cx="3524489" cy="843122"/>
            </a:xfrm>
            <a:prstGeom prst="rect">
              <a:avLst/>
            </a:prstGeom>
          </p:spPr>
          <p:txBody>
            <a:bodyPr lIns="0" tIns="0" rIns="0" bIns="0" rtlCol="0" anchor="t">
              <a:spAutoFit/>
            </a:bodyPr>
            <a:lstStyle/>
            <a:p>
              <a:pPr algn="ctr">
                <a:lnSpc>
                  <a:spcPts val="2699"/>
                </a:lnSpc>
              </a:pPr>
              <a:r>
                <a:rPr lang="en-US" sz="2699" spc="10" dirty="0">
                  <a:solidFill>
                    <a:schemeClr val="tx2">
                      <a:lumMod val="75000"/>
                    </a:schemeClr>
                  </a:solidFill>
                  <a:latin typeface="Aptos" panose="020B0004020202020204" pitchFamily="34" charset="0"/>
                  <a:ea typeface="Barlow"/>
                  <a:cs typeface="Barlow"/>
                  <a:sym typeface="Barlow"/>
                </a:rPr>
                <a:t>Review findings - RQ1</a:t>
              </a:r>
            </a:p>
          </p:txBody>
        </p:sp>
      </p:grpSp>
      <p:sp>
        <p:nvSpPr>
          <p:cNvPr id="13" name="Freeform 13"/>
          <p:cNvSpPr/>
          <p:nvPr/>
        </p:nvSpPr>
        <p:spPr>
          <a:xfrm>
            <a:off x="8438696" y="2926394"/>
            <a:ext cx="8896804" cy="5836290"/>
          </a:xfrm>
          <a:custGeom>
            <a:avLst/>
            <a:gdLst/>
            <a:ahLst/>
            <a:cxnLst/>
            <a:rect l="l" t="t" r="r" b="b"/>
            <a:pathLst>
              <a:path w="8896804" h="5836290">
                <a:moveTo>
                  <a:pt x="0" y="0"/>
                </a:moveTo>
                <a:lnTo>
                  <a:pt x="8896804" y="0"/>
                </a:lnTo>
                <a:lnTo>
                  <a:pt x="8896804" y="5836290"/>
                </a:lnTo>
                <a:lnTo>
                  <a:pt x="0" y="5836290"/>
                </a:lnTo>
                <a:lnTo>
                  <a:pt x="0" y="0"/>
                </a:lnTo>
                <a:close/>
              </a:path>
            </a:pathLst>
          </a:custGeom>
          <a:blipFill>
            <a:blip r:embed="rId2"/>
            <a:stretch>
              <a:fillRect/>
            </a:stretch>
          </a:blipFill>
        </p:spPr>
        <p:txBody>
          <a:bodyPr/>
          <a:lstStyle/>
          <a:p>
            <a:endParaRPr lang="en-US">
              <a:solidFill>
                <a:schemeClr val="tx2">
                  <a:lumMod val="75000"/>
                </a:schemeClr>
              </a:solidFill>
              <a:latin typeface="Aptos" panose="020B00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1328596" y="2926394"/>
            <a:ext cx="7629808" cy="6039760"/>
            <a:chOff x="0" y="0"/>
            <a:chExt cx="2499676" cy="1978745"/>
          </a:xfrm>
        </p:grpSpPr>
        <p:sp>
          <p:nvSpPr>
            <p:cNvPr id="3" name="Freeform 3"/>
            <p:cNvSpPr/>
            <p:nvPr/>
          </p:nvSpPr>
          <p:spPr>
            <a:xfrm>
              <a:off x="0" y="0"/>
              <a:ext cx="2499676" cy="1978745"/>
            </a:xfrm>
            <a:custGeom>
              <a:avLst/>
              <a:gdLst/>
              <a:ahLst/>
              <a:cxnLst/>
              <a:rect l="l" t="t" r="r" b="b"/>
              <a:pathLst>
                <a:path w="2499676" h="1978745">
                  <a:moveTo>
                    <a:pt x="50735" y="0"/>
                  </a:moveTo>
                  <a:lnTo>
                    <a:pt x="2448942" y="0"/>
                  </a:lnTo>
                  <a:cubicBezTo>
                    <a:pt x="2462397" y="0"/>
                    <a:pt x="2475302" y="5345"/>
                    <a:pt x="2484817" y="14860"/>
                  </a:cubicBezTo>
                  <a:cubicBezTo>
                    <a:pt x="2494331" y="24374"/>
                    <a:pt x="2499676" y="37279"/>
                    <a:pt x="2499676" y="50735"/>
                  </a:cubicBezTo>
                  <a:lnTo>
                    <a:pt x="2499676" y="1928010"/>
                  </a:lnTo>
                  <a:cubicBezTo>
                    <a:pt x="2499676" y="1956030"/>
                    <a:pt x="2476962" y="1978745"/>
                    <a:pt x="2448942" y="1978745"/>
                  </a:cubicBezTo>
                  <a:lnTo>
                    <a:pt x="50735" y="1978745"/>
                  </a:lnTo>
                  <a:cubicBezTo>
                    <a:pt x="22715" y="1978745"/>
                    <a:pt x="0" y="1956030"/>
                    <a:pt x="0" y="1928010"/>
                  </a:cubicBezTo>
                  <a:lnTo>
                    <a:pt x="0" y="50735"/>
                  </a:lnTo>
                  <a:cubicBezTo>
                    <a:pt x="0" y="22715"/>
                    <a:pt x="22715" y="0"/>
                    <a:pt x="50735" y="0"/>
                  </a:cubicBezTo>
                  <a:close/>
                </a:path>
              </a:pathLst>
            </a:custGeom>
            <a:solidFill>
              <a:srgbClr val="F2F1EC"/>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4" name="TextBox 4"/>
            <p:cNvSpPr txBox="1"/>
            <p:nvPr/>
          </p:nvSpPr>
          <p:spPr>
            <a:xfrm>
              <a:off x="0" y="-47625"/>
              <a:ext cx="2499676" cy="2026370"/>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5" name="TextBox 5"/>
          <p:cNvSpPr txBox="1"/>
          <p:nvPr/>
        </p:nvSpPr>
        <p:spPr>
          <a:xfrm>
            <a:off x="1283358" y="1820858"/>
            <a:ext cx="16014042" cy="1040413"/>
          </a:xfrm>
          <a:prstGeom prst="rect">
            <a:avLst/>
          </a:prstGeom>
        </p:spPr>
        <p:txBody>
          <a:bodyPr lIns="0" tIns="0" rIns="0" bIns="0" rtlCol="0" anchor="t">
            <a:spAutoFit/>
          </a:bodyPr>
          <a:lstStyle/>
          <a:p>
            <a:pPr algn="l">
              <a:lnSpc>
                <a:spcPts val="7900"/>
              </a:lnSpc>
            </a:pPr>
            <a:r>
              <a:rPr lang="en-US" sz="7900">
                <a:solidFill>
                  <a:schemeClr val="tx2">
                    <a:lumMod val="75000"/>
                  </a:schemeClr>
                </a:solidFill>
                <a:latin typeface="Aptos" panose="020B0004020202020204" pitchFamily="34" charset="0"/>
                <a:ea typeface="Barlow Bold"/>
                <a:cs typeface="Barlow Bold"/>
                <a:sym typeface="Barlow Bold"/>
              </a:rPr>
              <a:t>Chacteristics of the evidence base</a:t>
            </a:r>
          </a:p>
        </p:txBody>
      </p:sp>
      <p:sp>
        <p:nvSpPr>
          <p:cNvPr id="6" name="TextBox 6"/>
          <p:cNvSpPr txBox="1"/>
          <p:nvPr/>
        </p:nvSpPr>
        <p:spPr>
          <a:xfrm>
            <a:off x="1561461" y="3173515"/>
            <a:ext cx="7233079" cy="5326444"/>
          </a:xfrm>
          <a:prstGeom prst="rect">
            <a:avLst/>
          </a:prstGeom>
        </p:spPr>
        <p:txBody>
          <a:bodyPr lIns="0" tIns="0" rIns="0" bIns="0" rtlCol="0" anchor="t">
            <a:spAutoFit/>
          </a:bodyPr>
          <a:lstStyle/>
          <a:p>
            <a:pPr algn="l">
              <a:lnSpc>
                <a:spcPts val="3041"/>
              </a:lnSpc>
            </a:pPr>
            <a:r>
              <a:rPr lang="en-GB" sz="2172" spc="8" dirty="0">
                <a:solidFill>
                  <a:schemeClr val="tx2">
                    <a:lumMod val="75000"/>
                  </a:schemeClr>
                </a:solidFill>
                <a:latin typeface="Aptos" panose="020B0004020202020204" pitchFamily="34" charset="0"/>
                <a:ea typeface="Barlow"/>
                <a:cs typeface="Barlow"/>
                <a:sym typeface="Barlow"/>
              </a:rPr>
              <a:t>The dominant driver of degradation was land conversion (n=55, 23%), followed by urbanisation (n=33, 14%) and demographics (n=26, 11%).</a:t>
            </a:r>
          </a:p>
          <a:p>
            <a:pPr algn="l">
              <a:lnSpc>
                <a:spcPts val="3041"/>
              </a:lnSpc>
            </a:pPr>
            <a:endParaRPr lang="en-GB"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r>
              <a:rPr lang="en-GB" sz="2172" spc="8" dirty="0">
                <a:solidFill>
                  <a:schemeClr val="tx2">
                    <a:lumMod val="75000"/>
                  </a:schemeClr>
                </a:solidFill>
                <a:latin typeface="Aptos" panose="020B0004020202020204" pitchFamily="34" charset="0"/>
                <a:ea typeface="Barlow"/>
                <a:cs typeface="Barlow"/>
                <a:sym typeface="Barlow"/>
              </a:rPr>
              <a:t>Most restoration was focussed on agricultural land (n=48) and forests (n=48)</a:t>
            </a:r>
          </a:p>
          <a:p>
            <a:pPr algn="l">
              <a:lnSpc>
                <a:spcPts val="3041"/>
              </a:lnSpc>
            </a:pPr>
            <a:endParaRPr lang="en-GB"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r>
              <a:rPr lang="en-GB" sz="2172" spc="8" dirty="0">
                <a:solidFill>
                  <a:schemeClr val="tx2">
                    <a:lumMod val="75000"/>
                  </a:schemeClr>
                </a:solidFill>
                <a:latin typeface="Aptos" panose="020B0004020202020204" pitchFamily="34" charset="0"/>
                <a:ea typeface="Barlow"/>
                <a:cs typeface="Barlow"/>
                <a:sym typeface="Barlow"/>
              </a:rPr>
              <a:t>Habitat restoration was the most popular ecological restoration objective (n=70, 39%), followed by ecosystem services (n=61, 34%). </a:t>
            </a:r>
          </a:p>
          <a:p>
            <a:pPr algn="l">
              <a:lnSpc>
                <a:spcPts val="3041"/>
              </a:lnSpc>
            </a:pPr>
            <a:endParaRPr lang="en-GB"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r>
              <a:rPr lang="en-GB" sz="2172" spc="8" dirty="0">
                <a:solidFill>
                  <a:schemeClr val="tx2">
                    <a:lumMod val="75000"/>
                  </a:schemeClr>
                </a:solidFill>
                <a:latin typeface="Aptos" panose="020B0004020202020204" pitchFamily="34" charset="0"/>
                <a:ea typeface="Barlow"/>
                <a:cs typeface="Barlow"/>
                <a:sym typeface="Barlow"/>
              </a:rPr>
              <a:t>For non-ecological restoration objectives, economic benefits (n=19), livelihood resilience (n=17), climate change adaptation and mitigation were the most popular (n=16).</a:t>
            </a:r>
          </a:p>
        </p:txBody>
      </p:sp>
      <p:sp>
        <p:nvSpPr>
          <p:cNvPr id="7" name="AutoShape 7"/>
          <p:cNvSpPr/>
          <p:nvPr/>
        </p:nvSpPr>
        <p:spPr>
          <a:xfrm>
            <a:off x="1014423" y="9107532"/>
            <a:ext cx="16244877" cy="0"/>
          </a:xfrm>
          <a:prstGeom prst="line">
            <a:avLst/>
          </a:prstGeom>
          <a:ln w="57150" cap="flat">
            <a:solidFill>
              <a:srgbClr val="365B6D"/>
            </a:solidFill>
            <a:prstDash val="solid"/>
            <a:headEnd type="none" w="sm" len="sm"/>
            <a:tailEnd type="none" w="sm" len="sm"/>
          </a:ln>
        </p:spPr>
        <p:txBody>
          <a:bodyPr/>
          <a:lstStyle/>
          <a:p>
            <a:endParaRPr lang="en-US">
              <a:solidFill>
                <a:schemeClr val="tx2">
                  <a:lumMod val="75000"/>
                </a:schemeClr>
              </a:solidFill>
              <a:latin typeface="Aptos" panose="020B0004020202020204" pitchFamily="34" charset="0"/>
            </a:endParaRPr>
          </a:p>
        </p:txBody>
      </p:sp>
      <p:grpSp>
        <p:nvGrpSpPr>
          <p:cNvPr id="8" name="Group 8"/>
          <p:cNvGrpSpPr/>
          <p:nvPr/>
        </p:nvGrpSpPr>
        <p:grpSpPr>
          <a:xfrm>
            <a:off x="13840648" y="609600"/>
            <a:ext cx="3494852" cy="1287458"/>
            <a:chOff x="0" y="0"/>
            <a:chExt cx="4659803" cy="1716611"/>
          </a:xfrm>
        </p:grpSpPr>
        <p:grpSp>
          <p:nvGrpSpPr>
            <p:cNvPr id="9" name="Group 9"/>
            <p:cNvGrpSpPr/>
            <p:nvPr/>
          </p:nvGrpSpPr>
          <p:grpSpPr>
            <a:xfrm>
              <a:off x="0" y="0"/>
              <a:ext cx="4659803" cy="1716611"/>
              <a:chOff x="0" y="0"/>
              <a:chExt cx="1010276" cy="372173"/>
            </a:xfrm>
          </p:grpSpPr>
          <p:sp>
            <p:nvSpPr>
              <p:cNvPr id="10" name="Freeform 10"/>
              <p:cNvSpPr/>
              <p:nvPr/>
            </p:nvSpPr>
            <p:spPr>
              <a:xfrm>
                <a:off x="0" y="0"/>
                <a:ext cx="1010276" cy="372173"/>
              </a:xfrm>
              <a:custGeom>
                <a:avLst/>
                <a:gdLst/>
                <a:ahLst/>
                <a:cxnLst/>
                <a:rect l="l" t="t" r="r" b="b"/>
                <a:pathLst>
                  <a:path w="1010276" h="372173">
                    <a:moveTo>
                      <a:pt x="110762" y="0"/>
                    </a:moveTo>
                    <a:lnTo>
                      <a:pt x="899515" y="0"/>
                    </a:lnTo>
                    <a:cubicBezTo>
                      <a:pt x="928890" y="0"/>
                      <a:pt x="957063" y="11670"/>
                      <a:pt x="977835" y="32441"/>
                    </a:cubicBezTo>
                    <a:cubicBezTo>
                      <a:pt x="998607" y="53213"/>
                      <a:pt x="1010276" y="81386"/>
                      <a:pt x="1010276" y="110762"/>
                    </a:cubicBezTo>
                    <a:lnTo>
                      <a:pt x="1010276" y="261411"/>
                    </a:lnTo>
                    <a:cubicBezTo>
                      <a:pt x="1010276" y="290787"/>
                      <a:pt x="998607" y="318959"/>
                      <a:pt x="977835" y="339731"/>
                    </a:cubicBezTo>
                    <a:cubicBezTo>
                      <a:pt x="957063" y="360503"/>
                      <a:pt x="928890" y="372173"/>
                      <a:pt x="899515" y="372173"/>
                    </a:cubicBezTo>
                    <a:lnTo>
                      <a:pt x="110762" y="372173"/>
                    </a:lnTo>
                    <a:cubicBezTo>
                      <a:pt x="81386" y="372173"/>
                      <a:pt x="53213" y="360503"/>
                      <a:pt x="32441" y="339731"/>
                    </a:cubicBezTo>
                    <a:cubicBezTo>
                      <a:pt x="11670" y="318959"/>
                      <a:pt x="0" y="290787"/>
                      <a:pt x="0" y="261411"/>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11" name="TextBox 11"/>
              <p:cNvSpPr txBox="1"/>
              <p:nvPr/>
            </p:nvSpPr>
            <p:spPr>
              <a:xfrm>
                <a:off x="0" y="-47625"/>
                <a:ext cx="1010276" cy="419798"/>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12" name="TextBox 12"/>
            <p:cNvSpPr txBox="1"/>
            <p:nvPr/>
          </p:nvSpPr>
          <p:spPr>
            <a:xfrm>
              <a:off x="521486" y="390311"/>
              <a:ext cx="3524489" cy="932814"/>
            </a:xfrm>
            <a:prstGeom prst="rect">
              <a:avLst/>
            </a:prstGeom>
          </p:spPr>
          <p:txBody>
            <a:bodyPr lIns="0" tIns="0" rIns="0" bIns="0" rtlCol="0" anchor="t">
              <a:spAutoFit/>
            </a:bodyPr>
            <a:lstStyle/>
            <a:p>
              <a:pPr algn="ctr">
                <a:lnSpc>
                  <a:spcPts val="2699"/>
                </a:lnSpc>
              </a:pPr>
              <a:r>
                <a:rPr lang="en-US" sz="2699" spc="10">
                  <a:solidFill>
                    <a:schemeClr val="tx2">
                      <a:lumMod val="75000"/>
                    </a:schemeClr>
                  </a:solidFill>
                  <a:latin typeface="Aptos" panose="020B0004020202020204" pitchFamily="34" charset="0"/>
                  <a:ea typeface="Barlow"/>
                  <a:cs typeface="Barlow"/>
                  <a:sym typeface="Barlow"/>
                </a:rPr>
                <a:t>Review findings - RQ1</a:t>
              </a:r>
            </a:p>
          </p:txBody>
        </p:sp>
      </p:grpSp>
      <p:sp>
        <p:nvSpPr>
          <p:cNvPr id="13" name="Freeform 13"/>
          <p:cNvSpPr/>
          <p:nvPr/>
        </p:nvSpPr>
        <p:spPr>
          <a:xfrm>
            <a:off x="9144000" y="3546097"/>
            <a:ext cx="8115300" cy="4560096"/>
          </a:xfrm>
          <a:custGeom>
            <a:avLst/>
            <a:gdLst/>
            <a:ahLst/>
            <a:cxnLst/>
            <a:rect l="l" t="t" r="r" b="b"/>
            <a:pathLst>
              <a:path w="8115300" h="4560096">
                <a:moveTo>
                  <a:pt x="0" y="0"/>
                </a:moveTo>
                <a:lnTo>
                  <a:pt x="8115300" y="0"/>
                </a:lnTo>
                <a:lnTo>
                  <a:pt x="8115300" y="4560096"/>
                </a:lnTo>
                <a:lnTo>
                  <a:pt x="0" y="4560096"/>
                </a:lnTo>
                <a:lnTo>
                  <a:pt x="0" y="0"/>
                </a:lnTo>
                <a:close/>
              </a:path>
            </a:pathLst>
          </a:custGeom>
          <a:blipFill>
            <a:blip r:embed="rId2"/>
            <a:stretch>
              <a:fillRect/>
            </a:stretch>
          </a:blipFill>
        </p:spPr>
        <p:txBody>
          <a:bodyPr/>
          <a:lstStyle/>
          <a:p>
            <a:endParaRPr lang="en-US">
              <a:solidFill>
                <a:schemeClr val="tx2">
                  <a:lumMod val="75000"/>
                </a:schemeClr>
              </a:solidFill>
              <a:latin typeface="Aptos" panose="020B00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3" name="Group 3">
            <a:extLst>
              <a:ext uri="{FF2B5EF4-FFF2-40B4-BE49-F238E27FC236}">
                <a16:creationId xmlns:a16="http://schemas.microsoft.com/office/drawing/2014/main" id="{2D00F974-A0AE-3568-AD49-C9662EFA8537}"/>
              </a:ext>
            </a:extLst>
          </p:cNvPr>
          <p:cNvGrpSpPr/>
          <p:nvPr/>
        </p:nvGrpSpPr>
        <p:grpSpPr>
          <a:xfrm>
            <a:off x="1330491" y="3044509"/>
            <a:ext cx="6441909" cy="5375587"/>
            <a:chOff x="0" y="0"/>
            <a:chExt cx="5074550" cy="1801002"/>
          </a:xfrm>
        </p:grpSpPr>
        <p:sp>
          <p:nvSpPr>
            <p:cNvPr id="24" name="Freeform 4">
              <a:extLst>
                <a:ext uri="{FF2B5EF4-FFF2-40B4-BE49-F238E27FC236}">
                  <a16:creationId xmlns:a16="http://schemas.microsoft.com/office/drawing/2014/main" id="{255DEEEC-2E22-B032-B67F-95D1A492A270}"/>
                </a:ext>
              </a:extLst>
            </p:cNvPr>
            <p:cNvSpPr/>
            <p:nvPr/>
          </p:nvSpPr>
          <p:spPr>
            <a:xfrm>
              <a:off x="0" y="0"/>
              <a:ext cx="5074550" cy="1801002"/>
            </a:xfrm>
            <a:custGeom>
              <a:avLst/>
              <a:gdLst/>
              <a:ahLst/>
              <a:cxnLst/>
              <a:rect l="l" t="t" r="r" b="b"/>
              <a:pathLst>
                <a:path w="5074550" h="1801002">
                  <a:moveTo>
                    <a:pt x="24620" y="0"/>
                  </a:moveTo>
                  <a:lnTo>
                    <a:pt x="5049930" y="0"/>
                  </a:lnTo>
                  <a:cubicBezTo>
                    <a:pt x="5056459" y="0"/>
                    <a:pt x="5062722" y="2594"/>
                    <a:pt x="5067338" y="7211"/>
                  </a:cubicBezTo>
                  <a:cubicBezTo>
                    <a:pt x="5071956" y="11828"/>
                    <a:pt x="5074550" y="18090"/>
                    <a:pt x="5074550" y="24620"/>
                  </a:cubicBezTo>
                  <a:lnTo>
                    <a:pt x="5074550" y="1776382"/>
                  </a:lnTo>
                  <a:cubicBezTo>
                    <a:pt x="5074550" y="1789979"/>
                    <a:pt x="5063527" y="1801002"/>
                    <a:pt x="5049930" y="1801002"/>
                  </a:cubicBezTo>
                  <a:lnTo>
                    <a:pt x="24620" y="1801002"/>
                  </a:lnTo>
                  <a:cubicBezTo>
                    <a:pt x="18090" y="1801002"/>
                    <a:pt x="11828" y="1798408"/>
                    <a:pt x="7211" y="1793791"/>
                  </a:cubicBezTo>
                  <a:cubicBezTo>
                    <a:pt x="2594" y="1789174"/>
                    <a:pt x="0" y="1782912"/>
                    <a:pt x="0" y="1776382"/>
                  </a:cubicBezTo>
                  <a:lnTo>
                    <a:pt x="0" y="24620"/>
                  </a:lnTo>
                  <a:cubicBezTo>
                    <a:pt x="0" y="18090"/>
                    <a:pt x="2594" y="11828"/>
                    <a:pt x="7211" y="7211"/>
                  </a:cubicBezTo>
                  <a:cubicBezTo>
                    <a:pt x="11828" y="2594"/>
                    <a:pt x="18090" y="0"/>
                    <a:pt x="24620" y="0"/>
                  </a:cubicBezTo>
                  <a:close/>
                </a:path>
              </a:pathLst>
            </a:custGeom>
            <a:solidFill>
              <a:srgbClr val="F2F1EC"/>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25" name="TextBox 5">
              <a:extLst>
                <a:ext uri="{FF2B5EF4-FFF2-40B4-BE49-F238E27FC236}">
                  <a16:creationId xmlns:a16="http://schemas.microsoft.com/office/drawing/2014/main" id="{5EE488A9-4707-4561-8E68-59F56581681F}"/>
                </a:ext>
              </a:extLst>
            </p:cNvPr>
            <p:cNvSpPr txBox="1"/>
            <p:nvPr/>
          </p:nvSpPr>
          <p:spPr>
            <a:xfrm>
              <a:off x="0" y="-47625"/>
              <a:ext cx="5074550" cy="1848627"/>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5" name="TextBox 5"/>
          <p:cNvSpPr txBox="1"/>
          <p:nvPr/>
        </p:nvSpPr>
        <p:spPr>
          <a:xfrm>
            <a:off x="1245258" y="1439540"/>
            <a:ext cx="16014042" cy="1057911"/>
          </a:xfrm>
          <a:prstGeom prst="rect">
            <a:avLst/>
          </a:prstGeom>
        </p:spPr>
        <p:txBody>
          <a:bodyPr lIns="0" tIns="0" rIns="0" bIns="0" rtlCol="0" anchor="t">
            <a:spAutoFit/>
          </a:bodyPr>
          <a:lstStyle/>
          <a:p>
            <a:pPr algn="l">
              <a:lnSpc>
                <a:spcPts val="7900"/>
              </a:lnSpc>
            </a:pPr>
            <a:r>
              <a:rPr lang="en-US" sz="7900">
                <a:solidFill>
                  <a:schemeClr val="tx2">
                    <a:lumMod val="75000"/>
                  </a:schemeClr>
                </a:solidFill>
                <a:latin typeface="Aptos" panose="020B0004020202020204" pitchFamily="34" charset="0"/>
                <a:ea typeface="Barlow Bold"/>
                <a:cs typeface="Barlow Bold"/>
                <a:sym typeface="Barlow Bold"/>
              </a:rPr>
              <a:t>Study designs</a:t>
            </a:r>
          </a:p>
        </p:txBody>
      </p:sp>
      <p:sp>
        <p:nvSpPr>
          <p:cNvPr id="6" name="TextBox 6"/>
          <p:cNvSpPr txBox="1"/>
          <p:nvPr/>
        </p:nvSpPr>
        <p:spPr>
          <a:xfrm>
            <a:off x="1580894" y="3550856"/>
            <a:ext cx="5810505" cy="3828164"/>
          </a:xfrm>
          <a:prstGeom prst="rect">
            <a:avLst/>
          </a:prstGeom>
        </p:spPr>
        <p:txBody>
          <a:bodyPr wrap="square" lIns="0" tIns="0" rIns="0" bIns="0" rtlCol="0" anchor="t">
            <a:spAutoFit/>
          </a:bodyPr>
          <a:lstStyle/>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Publications were varied in their methods and took a mixed-methods approach (n=65, 61%)</a:t>
            </a: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Many built on or combined scenarios with established scientific methods or frameworks such as multi-criteria analysis (n=10) or  </a:t>
            </a:r>
            <a:r>
              <a:rPr lang="en-US" sz="2172" spc="8" dirty="0" err="1">
                <a:solidFill>
                  <a:schemeClr val="tx2">
                    <a:lumMod val="75000"/>
                  </a:schemeClr>
                </a:solidFill>
                <a:latin typeface="Aptos" panose="020B0004020202020204" pitchFamily="34" charset="0"/>
                <a:ea typeface="Barlow"/>
                <a:cs typeface="Barlow"/>
                <a:sym typeface="Barlow"/>
              </a:rPr>
              <a:t>InVEST</a:t>
            </a:r>
            <a:r>
              <a:rPr lang="en-US" sz="2172" spc="8" dirty="0">
                <a:solidFill>
                  <a:schemeClr val="tx2">
                    <a:lumMod val="75000"/>
                  </a:schemeClr>
                </a:solidFill>
                <a:latin typeface="Aptos" panose="020B0004020202020204" pitchFamily="34" charset="0"/>
                <a:ea typeface="Barlow"/>
                <a:cs typeface="Barlow"/>
                <a:sym typeface="Barlow"/>
              </a:rPr>
              <a:t> ecosystem services valuation models (n=11).</a:t>
            </a: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p:txBody>
      </p:sp>
      <p:sp>
        <p:nvSpPr>
          <p:cNvPr id="7" name="AutoShape 7"/>
          <p:cNvSpPr/>
          <p:nvPr/>
        </p:nvSpPr>
        <p:spPr>
          <a:xfrm>
            <a:off x="1014423" y="9107532"/>
            <a:ext cx="16244877" cy="0"/>
          </a:xfrm>
          <a:prstGeom prst="line">
            <a:avLst/>
          </a:prstGeom>
          <a:ln w="57150" cap="flat">
            <a:solidFill>
              <a:srgbClr val="365B6D"/>
            </a:solidFill>
            <a:prstDash val="solid"/>
            <a:headEnd type="none" w="sm" len="sm"/>
            <a:tailEnd type="none" w="sm" len="sm"/>
          </a:ln>
        </p:spPr>
        <p:txBody>
          <a:bodyPr/>
          <a:lstStyle/>
          <a:p>
            <a:endParaRPr lang="en-US">
              <a:solidFill>
                <a:schemeClr val="tx2">
                  <a:lumMod val="75000"/>
                </a:schemeClr>
              </a:solidFill>
              <a:latin typeface="Aptos" panose="020B0004020202020204" pitchFamily="34" charset="0"/>
            </a:endParaRPr>
          </a:p>
        </p:txBody>
      </p:sp>
      <p:grpSp>
        <p:nvGrpSpPr>
          <p:cNvPr id="8" name="Group 8"/>
          <p:cNvGrpSpPr/>
          <p:nvPr/>
        </p:nvGrpSpPr>
        <p:grpSpPr>
          <a:xfrm>
            <a:off x="13840648" y="609600"/>
            <a:ext cx="3494852" cy="1287458"/>
            <a:chOff x="0" y="0"/>
            <a:chExt cx="4659803" cy="1716611"/>
          </a:xfrm>
        </p:grpSpPr>
        <p:grpSp>
          <p:nvGrpSpPr>
            <p:cNvPr id="9" name="Group 9"/>
            <p:cNvGrpSpPr/>
            <p:nvPr/>
          </p:nvGrpSpPr>
          <p:grpSpPr>
            <a:xfrm>
              <a:off x="0" y="0"/>
              <a:ext cx="4659803" cy="1716611"/>
              <a:chOff x="0" y="0"/>
              <a:chExt cx="1010276" cy="372173"/>
            </a:xfrm>
          </p:grpSpPr>
          <p:sp>
            <p:nvSpPr>
              <p:cNvPr id="10" name="Freeform 10"/>
              <p:cNvSpPr/>
              <p:nvPr/>
            </p:nvSpPr>
            <p:spPr>
              <a:xfrm>
                <a:off x="0" y="0"/>
                <a:ext cx="1010276" cy="372173"/>
              </a:xfrm>
              <a:custGeom>
                <a:avLst/>
                <a:gdLst/>
                <a:ahLst/>
                <a:cxnLst/>
                <a:rect l="l" t="t" r="r" b="b"/>
                <a:pathLst>
                  <a:path w="1010276" h="372173">
                    <a:moveTo>
                      <a:pt x="110762" y="0"/>
                    </a:moveTo>
                    <a:lnTo>
                      <a:pt x="899515" y="0"/>
                    </a:lnTo>
                    <a:cubicBezTo>
                      <a:pt x="928890" y="0"/>
                      <a:pt x="957063" y="11670"/>
                      <a:pt x="977835" y="32441"/>
                    </a:cubicBezTo>
                    <a:cubicBezTo>
                      <a:pt x="998607" y="53213"/>
                      <a:pt x="1010276" y="81386"/>
                      <a:pt x="1010276" y="110762"/>
                    </a:cubicBezTo>
                    <a:lnTo>
                      <a:pt x="1010276" y="261411"/>
                    </a:lnTo>
                    <a:cubicBezTo>
                      <a:pt x="1010276" y="290787"/>
                      <a:pt x="998607" y="318959"/>
                      <a:pt x="977835" y="339731"/>
                    </a:cubicBezTo>
                    <a:cubicBezTo>
                      <a:pt x="957063" y="360503"/>
                      <a:pt x="928890" y="372173"/>
                      <a:pt x="899515" y="372173"/>
                    </a:cubicBezTo>
                    <a:lnTo>
                      <a:pt x="110762" y="372173"/>
                    </a:lnTo>
                    <a:cubicBezTo>
                      <a:pt x="81386" y="372173"/>
                      <a:pt x="53213" y="360503"/>
                      <a:pt x="32441" y="339731"/>
                    </a:cubicBezTo>
                    <a:cubicBezTo>
                      <a:pt x="11670" y="318959"/>
                      <a:pt x="0" y="290787"/>
                      <a:pt x="0" y="261411"/>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11" name="TextBox 11"/>
              <p:cNvSpPr txBox="1"/>
              <p:nvPr/>
            </p:nvSpPr>
            <p:spPr>
              <a:xfrm>
                <a:off x="0" y="-47625"/>
                <a:ext cx="1010276" cy="419798"/>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12" name="TextBox 12"/>
            <p:cNvSpPr txBox="1"/>
            <p:nvPr/>
          </p:nvSpPr>
          <p:spPr>
            <a:xfrm>
              <a:off x="521486" y="390311"/>
              <a:ext cx="3524489" cy="932814"/>
            </a:xfrm>
            <a:prstGeom prst="rect">
              <a:avLst/>
            </a:prstGeom>
          </p:spPr>
          <p:txBody>
            <a:bodyPr lIns="0" tIns="0" rIns="0" bIns="0" rtlCol="0" anchor="t">
              <a:spAutoFit/>
            </a:bodyPr>
            <a:lstStyle/>
            <a:p>
              <a:pPr algn="ctr">
                <a:lnSpc>
                  <a:spcPts val="2699"/>
                </a:lnSpc>
              </a:pPr>
              <a:r>
                <a:rPr lang="en-US" sz="2699" spc="10">
                  <a:solidFill>
                    <a:schemeClr val="tx2">
                      <a:lumMod val="75000"/>
                    </a:schemeClr>
                  </a:solidFill>
                  <a:latin typeface="Aptos" panose="020B0004020202020204" pitchFamily="34" charset="0"/>
                  <a:ea typeface="Barlow"/>
                  <a:cs typeface="Barlow"/>
                  <a:sym typeface="Barlow"/>
                </a:rPr>
                <a:t>Review findings - RQ2</a:t>
              </a:r>
            </a:p>
          </p:txBody>
        </p:sp>
      </p:grpSp>
      <p:pic>
        <p:nvPicPr>
          <p:cNvPr id="27" name="Picture 26">
            <a:extLst>
              <a:ext uri="{FF2B5EF4-FFF2-40B4-BE49-F238E27FC236}">
                <a16:creationId xmlns:a16="http://schemas.microsoft.com/office/drawing/2014/main" id="{45BD2382-4C69-5B80-22B8-8E0CBD60ED74}"/>
              </a:ext>
            </a:extLst>
          </p:cNvPr>
          <p:cNvPicPr>
            <a:picLocks noChangeAspect="1"/>
          </p:cNvPicPr>
          <p:nvPr/>
        </p:nvPicPr>
        <p:blipFill>
          <a:blip r:embed="rId3"/>
          <a:stretch>
            <a:fillRect/>
          </a:stretch>
        </p:blipFill>
        <p:spPr>
          <a:xfrm>
            <a:off x="8476994" y="2626711"/>
            <a:ext cx="8782306" cy="599627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1328596" y="2684940"/>
            <a:ext cx="8366832" cy="6281214"/>
            <a:chOff x="0" y="0"/>
            <a:chExt cx="2741140" cy="2057850"/>
          </a:xfrm>
        </p:grpSpPr>
        <p:sp>
          <p:nvSpPr>
            <p:cNvPr id="3" name="Freeform 3"/>
            <p:cNvSpPr/>
            <p:nvPr/>
          </p:nvSpPr>
          <p:spPr>
            <a:xfrm>
              <a:off x="0" y="0"/>
              <a:ext cx="2741140" cy="2057850"/>
            </a:xfrm>
            <a:custGeom>
              <a:avLst/>
              <a:gdLst/>
              <a:ahLst/>
              <a:cxnLst/>
              <a:rect l="l" t="t" r="r" b="b"/>
              <a:pathLst>
                <a:path w="2741140" h="2057850">
                  <a:moveTo>
                    <a:pt x="46266" y="0"/>
                  </a:moveTo>
                  <a:lnTo>
                    <a:pt x="2694874" y="0"/>
                  </a:lnTo>
                  <a:cubicBezTo>
                    <a:pt x="2720426" y="0"/>
                    <a:pt x="2741140" y="20714"/>
                    <a:pt x="2741140" y="46266"/>
                  </a:cubicBezTo>
                  <a:lnTo>
                    <a:pt x="2741140" y="2011585"/>
                  </a:lnTo>
                  <a:cubicBezTo>
                    <a:pt x="2741140" y="2037136"/>
                    <a:pt x="2720426" y="2057850"/>
                    <a:pt x="2694874" y="2057850"/>
                  </a:cubicBezTo>
                  <a:lnTo>
                    <a:pt x="46266" y="2057850"/>
                  </a:lnTo>
                  <a:cubicBezTo>
                    <a:pt x="20714" y="2057850"/>
                    <a:pt x="0" y="2037136"/>
                    <a:pt x="0" y="2011585"/>
                  </a:cubicBezTo>
                  <a:lnTo>
                    <a:pt x="0" y="46266"/>
                  </a:lnTo>
                  <a:cubicBezTo>
                    <a:pt x="0" y="20714"/>
                    <a:pt x="20714" y="0"/>
                    <a:pt x="46266" y="0"/>
                  </a:cubicBezTo>
                  <a:close/>
                </a:path>
              </a:pathLst>
            </a:custGeom>
            <a:solidFill>
              <a:srgbClr val="F2F1EC"/>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4" name="TextBox 4"/>
            <p:cNvSpPr txBox="1"/>
            <p:nvPr/>
          </p:nvSpPr>
          <p:spPr>
            <a:xfrm>
              <a:off x="0" y="-47625"/>
              <a:ext cx="2741140" cy="2105475"/>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5" name="TextBox 5"/>
          <p:cNvSpPr txBox="1"/>
          <p:nvPr/>
        </p:nvSpPr>
        <p:spPr>
          <a:xfrm>
            <a:off x="1245258" y="1439540"/>
            <a:ext cx="16014042" cy="1057911"/>
          </a:xfrm>
          <a:prstGeom prst="rect">
            <a:avLst/>
          </a:prstGeom>
        </p:spPr>
        <p:txBody>
          <a:bodyPr lIns="0" tIns="0" rIns="0" bIns="0" rtlCol="0" anchor="t">
            <a:spAutoFit/>
          </a:bodyPr>
          <a:lstStyle/>
          <a:p>
            <a:pPr algn="l">
              <a:lnSpc>
                <a:spcPts val="7900"/>
              </a:lnSpc>
            </a:pPr>
            <a:r>
              <a:rPr lang="en-US" sz="7900">
                <a:solidFill>
                  <a:schemeClr val="tx2">
                    <a:lumMod val="75000"/>
                  </a:schemeClr>
                </a:solidFill>
                <a:latin typeface="Aptos" panose="020B0004020202020204" pitchFamily="34" charset="0"/>
                <a:ea typeface="Barlow Bold"/>
                <a:cs typeface="Barlow Bold"/>
                <a:sym typeface="Barlow Bold"/>
              </a:rPr>
              <a:t>Outcomes and trade-offs</a:t>
            </a:r>
          </a:p>
        </p:txBody>
      </p:sp>
      <p:sp>
        <p:nvSpPr>
          <p:cNvPr id="6" name="TextBox 6"/>
          <p:cNvSpPr txBox="1"/>
          <p:nvPr/>
        </p:nvSpPr>
        <p:spPr>
          <a:xfrm>
            <a:off x="1752600" y="3327391"/>
            <a:ext cx="7238660" cy="4212885"/>
          </a:xfrm>
          <a:prstGeom prst="rect">
            <a:avLst/>
          </a:prstGeom>
        </p:spPr>
        <p:txBody>
          <a:bodyPr lIns="0" tIns="0" rIns="0" bIns="0" rtlCol="0" anchor="t">
            <a:spAutoFit/>
          </a:bodyPr>
          <a:lstStyle/>
          <a:p>
            <a:pPr marL="457200" indent="-457200" algn="l">
              <a:lnSpc>
                <a:spcPts val="3041"/>
              </a:lnSpc>
              <a:buFont typeface="+mj-lt"/>
              <a:buAutoNum type="arabicPeriod"/>
            </a:pPr>
            <a:r>
              <a:rPr lang="en-US" sz="2172" spc="8" dirty="0">
                <a:solidFill>
                  <a:schemeClr val="tx2">
                    <a:lumMod val="75000"/>
                  </a:schemeClr>
                </a:solidFill>
                <a:latin typeface="Aptos" panose="020B0004020202020204" pitchFamily="34" charset="0"/>
                <a:ea typeface="Barlow"/>
                <a:cs typeface="Barlow"/>
                <a:sym typeface="Barlow"/>
              </a:rPr>
              <a:t>88% (n=98) of texts studied environmental outcomes</a:t>
            </a:r>
          </a:p>
          <a:p>
            <a:pPr marL="457200" indent="-457200" algn="l">
              <a:lnSpc>
                <a:spcPts val="3041"/>
              </a:lnSpc>
              <a:buFont typeface="+mj-lt"/>
              <a:buAutoNum type="arabicPeriod"/>
            </a:pPr>
            <a:r>
              <a:rPr lang="en-US" sz="2172" spc="8" dirty="0">
                <a:solidFill>
                  <a:schemeClr val="tx2">
                    <a:lumMod val="75000"/>
                  </a:schemeClr>
                </a:solidFill>
                <a:latin typeface="Aptos" panose="020B0004020202020204" pitchFamily="34" charset="0"/>
                <a:ea typeface="Barlow"/>
                <a:cs typeface="Barlow"/>
                <a:sym typeface="Barlow"/>
              </a:rPr>
              <a:t>61% (n=68) of texts studied economic outcomes</a:t>
            </a:r>
          </a:p>
          <a:p>
            <a:pPr marL="457200" indent="-457200" algn="l">
              <a:lnSpc>
                <a:spcPts val="3041"/>
              </a:lnSpc>
              <a:buFont typeface="+mj-lt"/>
              <a:buAutoNum type="arabicPeriod"/>
            </a:pPr>
            <a:r>
              <a:rPr lang="en-US" sz="2172" spc="8" dirty="0">
                <a:solidFill>
                  <a:schemeClr val="tx2">
                    <a:lumMod val="75000"/>
                  </a:schemeClr>
                </a:solidFill>
                <a:latin typeface="Aptos" panose="020B0004020202020204" pitchFamily="34" charset="0"/>
                <a:ea typeface="Barlow"/>
                <a:cs typeface="Barlow"/>
                <a:sym typeface="Barlow"/>
              </a:rPr>
              <a:t>53%  (n=59) of texts studied land use land cover </a:t>
            </a:r>
          </a:p>
          <a:p>
            <a:pPr marL="457200" indent="-457200">
              <a:lnSpc>
                <a:spcPts val="3041"/>
              </a:lnSpc>
              <a:buFont typeface="+mj-lt"/>
              <a:buAutoNum type="arabicPeriod"/>
            </a:pPr>
            <a:r>
              <a:rPr lang="en-US" sz="2172" spc="8" dirty="0">
                <a:solidFill>
                  <a:schemeClr val="tx2">
                    <a:lumMod val="75000"/>
                  </a:schemeClr>
                </a:solidFill>
                <a:latin typeface="Aptos" panose="020B0004020202020204" pitchFamily="34" charset="0"/>
                <a:ea typeface="Barlow"/>
                <a:cs typeface="Barlow"/>
                <a:sym typeface="Barlow"/>
              </a:rPr>
              <a:t>37% (n=41) of texts studied social outcomes</a:t>
            </a: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78% of studies (n=86) examined more than one category of outcome.</a:t>
            </a: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a:p>
            <a:pPr algn="l">
              <a:lnSpc>
                <a:spcPts val="3041"/>
              </a:lnSpc>
            </a:pPr>
            <a:r>
              <a:rPr lang="en-US" sz="2172" spc="8" dirty="0">
                <a:solidFill>
                  <a:schemeClr val="tx2">
                    <a:lumMod val="75000"/>
                  </a:schemeClr>
                </a:solidFill>
                <a:latin typeface="Aptos" panose="020B0004020202020204" pitchFamily="34" charset="0"/>
                <a:ea typeface="Barlow"/>
                <a:cs typeface="Barlow"/>
                <a:sym typeface="Barlow"/>
              </a:rPr>
              <a:t>Only 11% of social outcomes were quantified compared to 47% environmental and economic outcomes. </a:t>
            </a:r>
          </a:p>
          <a:p>
            <a:pPr algn="l">
              <a:lnSpc>
                <a:spcPts val="3041"/>
              </a:lnSpc>
            </a:pPr>
            <a:endParaRPr lang="en-US" sz="2172" spc="8" dirty="0">
              <a:solidFill>
                <a:schemeClr val="tx2">
                  <a:lumMod val="75000"/>
                </a:schemeClr>
              </a:solidFill>
              <a:latin typeface="Aptos" panose="020B0004020202020204" pitchFamily="34" charset="0"/>
              <a:ea typeface="Barlow"/>
              <a:cs typeface="Barlow"/>
              <a:sym typeface="Barlow"/>
            </a:endParaRPr>
          </a:p>
        </p:txBody>
      </p:sp>
      <p:sp>
        <p:nvSpPr>
          <p:cNvPr id="7" name="AutoShape 7"/>
          <p:cNvSpPr/>
          <p:nvPr/>
        </p:nvSpPr>
        <p:spPr>
          <a:xfrm>
            <a:off x="1014423" y="9107532"/>
            <a:ext cx="16244877" cy="0"/>
          </a:xfrm>
          <a:prstGeom prst="line">
            <a:avLst/>
          </a:prstGeom>
          <a:ln w="57150" cap="flat">
            <a:solidFill>
              <a:srgbClr val="365B6D"/>
            </a:solidFill>
            <a:prstDash val="solid"/>
            <a:headEnd type="none" w="sm" len="sm"/>
            <a:tailEnd type="none" w="sm" len="sm"/>
          </a:ln>
        </p:spPr>
        <p:txBody>
          <a:bodyPr/>
          <a:lstStyle/>
          <a:p>
            <a:endParaRPr lang="en-US">
              <a:solidFill>
                <a:schemeClr val="tx2">
                  <a:lumMod val="75000"/>
                </a:schemeClr>
              </a:solidFill>
              <a:latin typeface="Aptos" panose="020B0004020202020204" pitchFamily="34" charset="0"/>
            </a:endParaRPr>
          </a:p>
        </p:txBody>
      </p:sp>
      <p:grpSp>
        <p:nvGrpSpPr>
          <p:cNvPr id="8" name="Group 8"/>
          <p:cNvGrpSpPr/>
          <p:nvPr/>
        </p:nvGrpSpPr>
        <p:grpSpPr>
          <a:xfrm>
            <a:off x="13840648" y="609600"/>
            <a:ext cx="3494852" cy="1287458"/>
            <a:chOff x="0" y="0"/>
            <a:chExt cx="4659803" cy="1716611"/>
          </a:xfrm>
        </p:grpSpPr>
        <p:grpSp>
          <p:nvGrpSpPr>
            <p:cNvPr id="9" name="Group 9"/>
            <p:cNvGrpSpPr/>
            <p:nvPr/>
          </p:nvGrpSpPr>
          <p:grpSpPr>
            <a:xfrm>
              <a:off x="0" y="0"/>
              <a:ext cx="4659803" cy="1716611"/>
              <a:chOff x="0" y="0"/>
              <a:chExt cx="1010276" cy="372173"/>
            </a:xfrm>
          </p:grpSpPr>
          <p:sp>
            <p:nvSpPr>
              <p:cNvPr id="10" name="Freeform 10"/>
              <p:cNvSpPr/>
              <p:nvPr/>
            </p:nvSpPr>
            <p:spPr>
              <a:xfrm>
                <a:off x="0" y="0"/>
                <a:ext cx="1010276" cy="372173"/>
              </a:xfrm>
              <a:custGeom>
                <a:avLst/>
                <a:gdLst/>
                <a:ahLst/>
                <a:cxnLst/>
                <a:rect l="l" t="t" r="r" b="b"/>
                <a:pathLst>
                  <a:path w="1010276" h="372173">
                    <a:moveTo>
                      <a:pt x="110762" y="0"/>
                    </a:moveTo>
                    <a:lnTo>
                      <a:pt x="899515" y="0"/>
                    </a:lnTo>
                    <a:cubicBezTo>
                      <a:pt x="928890" y="0"/>
                      <a:pt x="957063" y="11670"/>
                      <a:pt x="977835" y="32441"/>
                    </a:cubicBezTo>
                    <a:cubicBezTo>
                      <a:pt x="998607" y="53213"/>
                      <a:pt x="1010276" y="81386"/>
                      <a:pt x="1010276" y="110762"/>
                    </a:cubicBezTo>
                    <a:lnTo>
                      <a:pt x="1010276" y="261411"/>
                    </a:lnTo>
                    <a:cubicBezTo>
                      <a:pt x="1010276" y="290787"/>
                      <a:pt x="998607" y="318959"/>
                      <a:pt x="977835" y="339731"/>
                    </a:cubicBezTo>
                    <a:cubicBezTo>
                      <a:pt x="957063" y="360503"/>
                      <a:pt x="928890" y="372173"/>
                      <a:pt x="899515" y="372173"/>
                    </a:cubicBezTo>
                    <a:lnTo>
                      <a:pt x="110762" y="372173"/>
                    </a:lnTo>
                    <a:cubicBezTo>
                      <a:pt x="81386" y="372173"/>
                      <a:pt x="53213" y="360503"/>
                      <a:pt x="32441" y="339731"/>
                    </a:cubicBezTo>
                    <a:cubicBezTo>
                      <a:pt x="11670" y="318959"/>
                      <a:pt x="0" y="290787"/>
                      <a:pt x="0" y="261411"/>
                    </a:cubicBezTo>
                    <a:lnTo>
                      <a:pt x="0" y="110762"/>
                    </a:lnTo>
                    <a:cubicBezTo>
                      <a:pt x="0" y="81386"/>
                      <a:pt x="11670" y="53213"/>
                      <a:pt x="32441" y="32441"/>
                    </a:cubicBezTo>
                    <a:cubicBezTo>
                      <a:pt x="53213" y="11670"/>
                      <a:pt x="81386" y="0"/>
                      <a:pt x="110762" y="0"/>
                    </a:cubicBezTo>
                    <a:close/>
                  </a:path>
                </a:pathLst>
              </a:custGeom>
              <a:solidFill>
                <a:srgbClr val="F7F7F7"/>
              </a:solidFill>
              <a:ln w="57150" cap="rnd">
                <a:solidFill>
                  <a:srgbClr val="1C1C1C"/>
                </a:solidFill>
                <a:prstDash val="solid"/>
                <a:round/>
              </a:ln>
            </p:spPr>
            <p:txBody>
              <a:bodyPr/>
              <a:lstStyle/>
              <a:p>
                <a:endParaRPr lang="en-US">
                  <a:solidFill>
                    <a:schemeClr val="tx2">
                      <a:lumMod val="75000"/>
                    </a:schemeClr>
                  </a:solidFill>
                  <a:latin typeface="Aptos" panose="020B0004020202020204" pitchFamily="34" charset="0"/>
                </a:endParaRPr>
              </a:p>
            </p:txBody>
          </p:sp>
          <p:sp>
            <p:nvSpPr>
              <p:cNvPr id="11" name="TextBox 11"/>
              <p:cNvSpPr txBox="1"/>
              <p:nvPr/>
            </p:nvSpPr>
            <p:spPr>
              <a:xfrm>
                <a:off x="0" y="-47625"/>
                <a:ext cx="1010276" cy="419798"/>
              </a:xfrm>
              <a:prstGeom prst="rect">
                <a:avLst/>
              </a:prstGeom>
            </p:spPr>
            <p:txBody>
              <a:bodyPr lIns="50800" tIns="50800" rIns="50800" bIns="50800" rtlCol="0" anchor="ctr"/>
              <a:lstStyle/>
              <a:p>
                <a:pPr algn="ctr">
                  <a:lnSpc>
                    <a:spcPts val="2659"/>
                  </a:lnSpc>
                  <a:spcBef>
                    <a:spcPct val="0"/>
                  </a:spcBef>
                </a:pPr>
                <a:endParaRPr>
                  <a:solidFill>
                    <a:schemeClr val="tx2">
                      <a:lumMod val="75000"/>
                    </a:schemeClr>
                  </a:solidFill>
                  <a:latin typeface="Aptos" panose="020B0004020202020204" pitchFamily="34" charset="0"/>
                </a:endParaRPr>
              </a:p>
            </p:txBody>
          </p:sp>
        </p:grpSp>
        <p:sp>
          <p:nvSpPr>
            <p:cNvPr id="12" name="TextBox 12"/>
            <p:cNvSpPr txBox="1"/>
            <p:nvPr/>
          </p:nvSpPr>
          <p:spPr>
            <a:xfrm>
              <a:off x="521486" y="390311"/>
              <a:ext cx="3524489" cy="932814"/>
            </a:xfrm>
            <a:prstGeom prst="rect">
              <a:avLst/>
            </a:prstGeom>
          </p:spPr>
          <p:txBody>
            <a:bodyPr lIns="0" tIns="0" rIns="0" bIns="0" rtlCol="0" anchor="t">
              <a:spAutoFit/>
            </a:bodyPr>
            <a:lstStyle/>
            <a:p>
              <a:pPr algn="ctr">
                <a:lnSpc>
                  <a:spcPts val="2699"/>
                </a:lnSpc>
              </a:pPr>
              <a:r>
                <a:rPr lang="en-US" sz="2699" spc="10">
                  <a:solidFill>
                    <a:schemeClr val="tx2">
                      <a:lumMod val="75000"/>
                    </a:schemeClr>
                  </a:solidFill>
                  <a:latin typeface="Aptos" panose="020B0004020202020204" pitchFamily="34" charset="0"/>
                  <a:ea typeface="Barlow"/>
                  <a:cs typeface="Barlow"/>
                  <a:sym typeface="Barlow"/>
                </a:rPr>
                <a:t>Review findings - RQ3 &amp; 4</a:t>
              </a:r>
            </a:p>
          </p:txBody>
        </p:sp>
      </p:grpSp>
      <p:graphicFrame>
        <p:nvGraphicFramePr>
          <p:cNvPr id="13" name="Table 13"/>
          <p:cNvGraphicFramePr>
            <a:graphicFrameLocks noGrp="1"/>
          </p:cNvGraphicFramePr>
          <p:nvPr>
            <p:extLst>
              <p:ext uri="{D42A27DB-BD31-4B8C-83A1-F6EECF244321}">
                <p14:modId xmlns:p14="http://schemas.microsoft.com/office/powerpoint/2010/main" val="3929136825"/>
              </p:ext>
            </p:extLst>
          </p:nvPr>
        </p:nvGraphicFramePr>
        <p:xfrm>
          <a:off x="10020300" y="2684940"/>
          <a:ext cx="7315200" cy="6235103"/>
        </p:xfrm>
        <a:graphic>
          <a:graphicData uri="http://schemas.openxmlformats.org/drawingml/2006/table">
            <a:tbl>
              <a:tblPr/>
              <a:tblGrid>
                <a:gridCol w="1771953">
                  <a:extLst>
                    <a:ext uri="{9D8B030D-6E8A-4147-A177-3AD203B41FA5}">
                      <a16:colId xmlns:a16="http://schemas.microsoft.com/office/drawing/2014/main" val="20000"/>
                    </a:ext>
                  </a:extLst>
                </a:gridCol>
                <a:gridCol w="5543247">
                  <a:extLst>
                    <a:ext uri="{9D8B030D-6E8A-4147-A177-3AD203B41FA5}">
                      <a16:colId xmlns:a16="http://schemas.microsoft.com/office/drawing/2014/main" val="20001"/>
                    </a:ext>
                  </a:extLst>
                </a:gridCol>
              </a:tblGrid>
              <a:tr h="776268">
                <a:tc>
                  <a:txBody>
                    <a:bodyPr/>
                    <a:lstStyle/>
                    <a:p>
                      <a:pPr algn="ctr">
                        <a:lnSpc>
                          <a:spcPts val="2659"/>
                        </a:lnSpc>
                        <a:defRPr/>
                      </a:pPr>
                      <a:r>
                        <a:rPr lang="en-US" sz="1899">
                          <a:solidFill>
                            <a:schemeClr val="tx2">
                              <a:lumMod val="75000"/>
                            </a:schemeClr>
                          </a:solidFill>
                          <a:latin typeface="Barlow Bold"/>
                          <a:ea typeface="Barlow Bold"/>
                          <a:cs typeface="Barlow Bold"/>
                          <a:sym typeface="Barlow Bold"/>
                        </a:rPr>
                        <a:t>Category</a:t>
                      </a:r>
                      <a:endParaRPr lang="en-US" sz="1100">
                        <a:solidFill>
                          <a:schemeClr val="tx2">
                            <a:lumMod val="75000"/>
                          </a:schemeClr>
                        </a:solidFill>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chemeClr val="tx2">
                              <a:lumMod val="75000"/>
                            </a:schemeClr>
                          </a:solidFill>
                          <a:latin typeface="Barlow Bold"/>
                          <a:ea typeface="Barlow Bold"/>
                          <a:cs typeface="Barlow Bold"/>
                          <a:sym typeface="Barlow Bold"/>
                        </a:rPr>
                        <a:t>Sub-category</a:t>
                      </a:r>
                      <a:endParaRPr lang="en-US" sz="1100">
                        <a:solidFill>
                          <a:schemeClr val="tx2">
                            <a:lumMod val="75000"/>
                          </a:schemeClr>
                        </a:solidFill>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7118">
                <a:tc>
                  <a:txBody>
                    <a:bodyPr/>
                    <a:lstStyle/>
                    <a:p>
                      <a:pPr algn="ctr">
                        <a:lnSpc>
                          <a:spcPts val="2659"/>
                        </a:lnSpc>
                        <a:defRPr/>
                      </a:pPr>
                      <a:r>
                        <a:rPr lang="en-US" sz="1899">
                          <a:solidFill>
                            <a:schemeClr val="tx2">
                              <a:lumMod val="75000"/>
                            </a:schemeClr>
                          </a:solidFill>
                          <a:latin typeface="Barlow Bold"/>
                          <a:ea typeface="Barlow Bold"/>
                          <a:cs typeface="Barlow Bold"/>
                          <a:sym typeface="Barlow Bold"/>
                        </a:rPr>
                        <a:t>Ecological</a:t>
                      </a:r>
                      <a:endParaRPr lang="en-US" sz="1100">
                        <a:solidFill>
                          <a:schemeClr val="tx2">
                            <a:lumMod val="75000"/>
                          </a:schemeClr>
                        </a:solidFill>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10209" lvl="1" indent="-205105" algn="l">
                        <a:lnSpc>
                          <a:spcPts val="2659"/>
                        </a:lnSpc>
                        <a:buFont typeface="Arial"/>
                        <a:buChar char="•"/>
                        <a:defRPr/>
                      </a:pPr>
                      <a:r>
                        <a:rPr lang="en-US" sz="1899" dirty="0">
                          <a:solidFill>
                            <a:schemeClr val="tx2">
                              <a:lumMod val="75000"/>
                            </a:schemeClr>
                          </a:solidFill>
                          <a:latin typeface="Barlow"/>
                          <a:ea typeface="Barlow"/>
                          <a:cs typeface="Barlow"/>
                          <a:sym typeface="Barlow"/>
                        </a:rPr>
                        <a:t>Biodiversity   </a:t>
                      </a:r>
                      <a:endParaRPr lang="en-US" sz="1100" dirty="0">
                        <a:solidFill>
                          <a:schemeClr val="tx2">
                            <a:lumMod val="75000"/>
                          </a:schemeClr>
                        </a:solidFill>
                      </a:endParaRPr>
                    </a:p>
                    <a:p>
                      <a:pPr marL="410209" lvl="1" indent="-205105" algn="l">
                        <a:lnSpc>
                          <a:spcPts val="2659"/>
                        </a:lnSpc>
                        <a:buFont typeface="Arial"/>
                        <a:buChar char="•"/>
                      </a:pPr>
                      <a:r>
                        <a:rPr lang="en-US" sz="1899" dirty="0">
                          <a:solidFill>
                            <a:schemeClr val="tx2">
                              <a:lumMod val="75000"/>
                            </a:schemeClr>
                          </a:solidFill>
                          <a:latin typeface="Barlow"/>
                          <a:ea typeface="Barlow"/>
                          <a:cs typeface="Barlow"/>
                          <a:sym typeface="Barlow"/>
                        </a:rPr>
                        <a:t>Ecosystem health</a:t>
                      </a:r>
                    </a:p>
                    <a:p>
                      <a:pPr marL="410209" lvl="1" indent="-205105" algn="l">
                        <a:lnSpc>
                          <a:spcPts val="2659"/>
                        </a:lnSpc>
                        <a:buFont typeface="Arial"/>
                        <a:buChar char="•"/>
                      </a:pPr>
                      <a:r>
                        <a:rPr lang="en-US" sz="1899" dirty="0">
                          <a:solidFill>
                            <a:schemeClr val="tx2">
                              <a:lumMod val="75000"/>
                            </a:schemeClr>
                          </a:solidFill>
                          <a:latin typeface="Barlow"/>
                          <a:ea typeface="Barlow"/>
                          <a:cs typeface="Barlow"/>
                          <a:sym typeface="Barlow"/>
                        </a:rPr>
                        <a:t>Water quality</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52906">
                <a:tc>
                  <a:txBody>
                    <a:bodyPr/>
                    <a:lstStyle/>
                    <a:p>
                      <a:pPr algn="ctr">
                        <a:lnSpc>
                          <a:spcPts val="2659"/>
                        </a:lnSpc>
                        <a:defRPr/>
                      </a:pPr>
                      <a:r>
                        <a:rPr lang="en-US" sz="1899">
                          <a:solidFill>
                            <a:schemeClr val="tx2">
                              <a:lumMod val="75000"/>
                            </a:schemeClr>
                          </a:solidFill>
                          <a:latin typeface="Barlow Bold"/>
                          <a:ea typeface="Barlow Bold"/>
                          <a:cs typeface="Barlow Bold"/>
                          <a:sym typeface="Barlow Bold"/>
                        </a:rPr>
                        <a:t>Social</a:t>
                      </a:r>
                      <a:endParaRPr lang="en-US" sz="1100">
                        <a:solidFill>
                          <a:schemeClr val="tx2">
                            <a:lumMod val="75000"/>
                          </a:schemeClr>
                        </a:solidFill>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10209" lvl="1" indent="-205105" algn="l">
                        <a:lnSpc>
                          <a:spcPts val="2659"/>
                        </a:lnSpc>
                        <a:buFont typeface="Arial"/>
                        <a:buChar char="•"/>
                        <a:defRPr/>
                      </a:pPr>
                      <a:r>
                        <a:rPr lang="en-US" sz="1899" dirty="0">
                          <a:solidFill>
                            <a:schemeClr val="tx2">
                              <a:lumMod val="75000"/>
                            </a:schemeClr>
                          </a:solidFill>
                          <a:latin typeface="Barlow"/>
                          <a:ea typeface="Barlow"/>
                          <a:cs typeface="Barlow"/>
                          <a:sym typeface="Barlow"/>
                        </a:rPr>
                        <a:t>Recreation</a:t>
                      </a:r>
                      <a:endParaRPr lang="en-US" sz="1100" dirty="0">
                        <a:solidFill>
                          <a:schemeClr val="tx2">
                            <a:lumMod val="75000"/>
                          </a:schemeClr>
                        </a:solidFill>
                      </a:endParaRPr>
                    </a:p>
                    <a:p>
                      <a:pPr marL="410209" lvl="1" indent="-205105" algn="l">
                        <a:lnSpc>
                          <a:spcPts val="2659"/>
                        </a:lnSpc>
                        <a:buFont typeface="Arial"/>
                        <a:buChar char="•"/>
                      </a:pPr>
                      <a:r>
                        <a:rPr lang="en-US" sz="1899" dirty="0">
                          <a:solidFill>
                            <a:schemeClr val="tx2">
                              <a:lumMod val="75000"/>
                            </a:schemeClr>
                          </a:solidFill>
                          <a:latin typeface="Barlow"/>
                          <a:ea typeface="Barlow"/>
                          <a:cs typeface="Barlow"/>
                          <a:sym typeface="Barlow"/>
                        </a:rPr>
                        <a:t>Culture</a:t>
                      </a:r>
                    </a:p>
                    <a:p>
                      <a:pPr marL="410209" lvl="1" indent="-205105" algn="l">
                        <a:lnSpc>
                          <a:spcPts val="2659"/>
                        </a:lnSpc>
                        <a:buFont typeface="Arial"/>
                        <a:buChar char="•"/>
                      </a:pPr>
                      <a:r>
                        <a:rPr lang="en-US" sz="1899" dirty="0">
                          <a:solidFill>
                            <a:schemeClr val="tx2">
                              <a:lumMod val="75000"/>
                            </a:schemeClr>
                          </a:solidFill>
                          <a:latin typeface="Barlow"/>
                          <a:ea typeface="Barlow"/>
                          <a:cs typeface="Barlow"/>
                          <a:sym typeface="Barlow"/>
                        </a:rPr>
                        <a:t>Governance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11693">
                <a:tc>
                  <a:txBody>
                    <a:bodyPr/>
                    <a:lstStyle/>
                    <a:p>
                      <a:pPr algn="ctr">
                        <a:lnSpc>
                          <a:spcPts val="2659"/>
                        </a:lnSpc>
                        <a:defRPr/>
                      </a:pPr>
                      <a:r>
                        <a:rPr lang="en-US" sz="1899">
                          <a:solidFill>
                            <a:schemeClr val="tx2">
                              <a:lumMod val="75000"/>
                            </a:schemeClr>
                          </a:solidFill>
                          <a:latin typeface="Barlow Bold"/>
                          <a:ea typeface="Barlow Bold"/>
                          <a:cs typeface="Barlow Bold"/>
                          <a:sym typeface="Barlow Bold"/>
                        </a:rPr>
                        <a:t>Economic</a:t>
                      </a:r>
                      <a:endParaRPr lang="en-US" sz="1100">
                        <a:solidFill>
                          <a:schemeClr val="tx2">
                            <a:lumMod val="75000"/>
                          </a:schemeClr>
                        </a:solidFill>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10209" lvl="1" indent="-205105" algn="l">
                        <a:lnSpc>
                          <a:spcPts val="2659"/>
                        </a:lnSpc>
                        <a:buFont typeface="Arial"/>
                        <a:buChar char="•"/>
                        <a:defRPr/>
                      </a:pPr>
                      <a:r>
                        <a:rPr lang="en-US" sz="1899">
                          <a:solidFill>
                            <a:schemeClr val="tx2">
                              <a:lumMod val="75000"/>
                            </a:schemeClr>
                          </a:solidFill>
                          <a:latin typeface="Barlow"/>
                          <a:ea typeface="Barlow"/>
                          <a:cs typeface="Barlow"/>
                          <a:sym typeface="Barlow"/>
                        </a:rPr>
                        <a:t>Production of goods such as food and timber</a:t>
                      </a:r>
                      <a:endParaRPr lang="en-US" sz="1100">
                        <a:solidFill>
                          <a:schemeClr val="tx2">
                            <a:lumMod val="75000"/>
                          </a:schemeClr>
                        </a:solidFill>
                      </a:endParaRPr>
                    </a:p>
                    <a:p>
                      <a:pPr marL="410209" lvl="1" indent="-205105" algn="l">
                        <a:lnSpc>
                          <a:spcPts val="2659"/>
                        </a:lnSpc>
                        <a:buFont typeface="Arial"/>
                        <a:buChar char="•"/>
                      </a:pPr>
                      <a:r>
                        <a:rPr lang="en-US" sz="1899">
                          <a:solidFill>
                            <a:schemeClr val="tx2">
                              <a:lumMod val="75000"/>
                            </a:schemeClr>
                          </a:solidFill>
                          <a:latin typeface="Barlow"/>
                          <a:ea typeface="Barlow"/>
                          <a:cs typeface="Barlow"/>
                          <a:sym typeface="Barlow"/>
                        </a:rPr>
                        <a:t>Costs of scenario interventions.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7118">
                <a:tc>
                  <a:txBody>
                    <a:bodyPr/>
                    <a:lstStyle/>
                    <a:p>
                      <a:pPr algn="ctr">
                        <a:lnSpc>
                          <a:spcPts val="2659"/>
                        </a:lnSpc>
                        <a:defRPr/>
                      </a:pPr>
                      <a:r>
                        <a:rPr lang="en-US" sz="1899">
                          <a:solidFill>
                            <a:schemeClr val="tx2">
                              <a:lumMod val="75000"/>
                            </a:schemeClr>
                          </a:solidFill>
                          <a:latin typeface="Barlow Bold"/>
                          <a:ea typeface="Barlow Bold"/>
                          <a:cs typeface="Barlow Bold"/>
                          <a:sym typeface="Barlow Bold"/>
                        </a:rPr>
                        <a:t>Land use land cover</a:t>
                      </a:r>
                      <a:endParaRPr lang="en-US" sz="1100">
                        <a:solidFill>
                          <a:schemeClr val="tx2">
                            <a:lumMod val="75000"/>
                          </a:schemeClr>
                        </a:solidFill>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10209" lvl="1" indent="-205105" algn="l">
                        <a:lnSpc>
                          <a:spcPts val="2659"/>
                        </a:lnSpc>
                        <a:buFont typeface="Arial"/>
                        <a:buChar char="•"/>
                        <a:defRPr/>
                      </a:pPr>
                      <a:r>
                        <a:rPr lang="en-US" sz="1899" dirty="0">
                          <a:solidFill>
                            <a:schemeClr val="tx2">
                              <a:lumMod val="75000"/>
                            </a:schemeClr>
                          </a:solidFill>
                          <a:latin typeface="Barlow"/>
                          <a:ea typeface="Barlow"/>
                          <a:cs typeface="Barlow"/>
                          <a:sym typeface="Barlow"/>
                        </a:rPr>
                        <a:t>Mixed environments of farms and natural vegetation </a:t>
                      </a:r>
                      <a:endParaRPr lang="en-US" sz="1100" dirty="0">
                        <a:solidFill>
                          <a:schemeClr val="tx2">
                            <a:lumMod val="75000"/>
                          </a:schemeClr>
                        </a:solidFill>
                      </a:endParaRPr>
                    </a:p>
                    <a:p>
                      <a:pPr marL="410209" lvl="1" indent="-205105" algn="l">
                        <a:lnSpc>
                          <a:spcPts val="2659"/>
                        </a:lnSpc>
                        <a:buFont typeface="Arial"/>
                        <a:buChar char="•"/>
                      </a:pPr>
                      <a:r>
                        <a:rPr lang="en-US" sz="1899" dirty="0">
                          <a:solidFill>
                            <a:schemeClr val="tx2">
                              <a:lumMod val="75000"/>
                            </a:schemeClr>
                          </a:solidFill>
                          <a:latin typeface="Barlow"/>
                          <a:ea typeface="Barlow"/>
                          <a:cs typeface="Barlow"/>
                          <a:sym typeface="Barlow"/>
                        </a:rPr>
                        <a:t>Forests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7821A721D15343870AF470E915136F" ma:contentTypeVersion="18" ma:contentTypeDescription="Create a new document." ma:contentTypeScope="" ma:versionID="6ae5982ffff58b2bb99a2e400581792b">
  <xsd:schema xmlns:xsd="http://www.w3.org/2001/XMLSchema" xmlns:xs="http://www.w3.org/2001/XMLSchema" xmlns:p="http://schemas.microsoft.com/office/2006/metadata/properties" xmlns:ns2="0a8ae516-c618-4148-bdcf-b35035efa450" xmlns:ns3="59b3abf5-6087-4bd6-9482-6afbd3da87aa" targetNamespace="http://schemas.microsoft.com/office/2006/metadata/properties" ma:root="true" ma:fieldsID="23075a49eed5df1f0fa22b3d6e560016" ns2:_="" ns3:_="">
    <xsd:import namespace="0a8ae516-c618-4148-bdcf-b35035efa450"/>
    <xsd:import namespace="59b3abf5-6087-4bd6-9482-6afbd3da87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8ae516-c618-4148-bdcf-b35035efa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b3abf5-6087-4bd6-9482-6afbd3da87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5e496f7-b4c2-4552-9836-99b58367f424}" ma:internalName="TaxCatchAll" ma:showField="CatchAllData" ma:web="59b3abf5-6087-4bd6-9482-6afbd3da87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99A7AC-1E68-48B6-8573-80B73E316243}"/>
</file>

<file path=customXml/itemProps2.xml><?xml version="1.0" encoding="utf-8"?>
<ds:datastoreItem xmlns:ds="http://schemas.openxmlformats.org/officeDocument/2006/customXml" ds:itemID="{40745598-B614-46F3-BDB6-D2BB78538254}"/>
</file>

<file path=docProps/app.xml><?xml version="1.0" encoding="utf-8"?>
<Properties xmlns="http://schemas.openxmlformats.org/officeDocument/2006/extended-properties" xmlns:vt="http://schemas.openxmlformats.org/officeDocument/2006/docPropsVTypes">
  <TotalTime>56</TotalTime>
  <Words>3373</Words>
  <Application>Microsoft Macintosh PowerPoint</Application>
  <PresentationFormat>Custom</PresentationFormat>
  <Paragraphs>300</Paragraphs>
  <Slides>23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Barlow Semi-Bold</vt:lpstr>
      <vt:lpstr>Aptos</vt:lpstr>
      <vt:lpstr>Arial</vt:lpstr>
      <vt:lpstr>Barlow Bold</vt:lpstr>
      <vt:lpstr>Barlow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Participatory Scenarios</dc:title>
  <cp:lastModifiedBy>Eleanor Durrant (PGR)</cp:lastModifiedBy>
  <cp:revision>1</cp:revision>
  <dcterms:created xsi:type="dcterms:W3CDTF">2006-08-16T00:00:00Z</dcterms:created>
  <dcterms:modified xsi:type="dcterms:W3CDTF">2024-08-08T15:39:48Z</dcterms:modified>
  <dc:identifier>DAGNRjwLRM8</dc:identifier>
</cp:coreProperties>
</file>