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146847330" r:id="rId2"/>
    <p:sldId id="256" r:id="rId3"/>
    <p:sldId id="257" r:id="rId4"/>
    <p:sldId id="296" r:id="rId5"/>
    <p:sldId id="2146847338" r:id="rId6"/>
    <p:sldId id="2146847340" r:id="rId7"/>
    <p:sldId id="2146847347" r:id="rId8"/>
    <p:sldId id="2146847327" r:id="rId9"/>
    <p:sldId id="2146847325" r:id="rId10"/>
    <p:sldId id="2146847346" r:id="rId11"/>
    <p:sldId id="2146847312" r:id="rId12"/>
    <p:sldId id="258" r:id="rId13"/>
    <p:sldId id="2146847345" r:id="rId14"/>
    <p:sldId id="2146847341" r:id="rId15"/>
    <p:sldId id="2146847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AADD7C-AA7F-44BE-977D-EA495382732D}">
          <p14:sldIdLst>
            <p14:sldId id="2146847330"/>
          </p14:sldIdLst>
        </p14:section>
        <p14:section name="What are DELs?" id="{057734CD-302D-463D-8128-6F0FC52C24DA}">
          <p14:sldIdLst>
            <p14:sldId id="256"/>
            <p14:sldId id="257"/>
            <p14:sldId id="296"/>
            <p14:sldId id="2146847338"/>
            <p14:sldId id="2146847340"/>
            <p14:sldId id="2146847347"/>
            <p14:sldId id="2146847327"/>
          </p14:sldIdLst>
        </p14:section>
        <p14:section name="Project Goals" id="{7F6FDF5B-9A3D-4C4B-828F-907201411230}">
          <p14:sldIdLst>
            <p14:sldId id="2146847325"/>
            <p14:sldId id="2146847346"/>
          </p14:sldIdLst>
        </p14:section>
        <p14:section name="DEL Synthesis" id="{2767E2D8-C8A0-44A7-ADE0-0B99F21831A3}">
          <p14:sldIdLst>
            <p14:sldId id="2146847312"/>
          </p14:sldIdLst>
        </p14:section>
        <p14:section name="DEL Screening" id="{22C06F1D-F7D5-4C5D-875B-93FFFF032E65}">
          <p14:sldIdLst>
            <p14:sldId id="258"/>
            <p14:sldId id="2146847345"/>
            <p14:sldId id="2146847341"/>
            <p14:sldId id="2146847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7888E"/>
    <a:srgbClr val="4A80BF"/>
    <a:srgbClr val="936EAA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F7079-2D2C-460A-9C73-1DAE1ADFA4C5}" v="379" dt="2025-06-16T11:43:49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07" autoAdjust="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Taylor" userId="14125952-db62-4bdb-86ef-bb08fd4cc561" providerId="ADAL" clId="{E0EF7079-2D2C-460A-9C73-1DAE1ADFA4C5}"/>
    <pc:docChg chg="undo redo custSel addSld delSld modSld sldOrd modSection">
      <pc:chgData name="Cameron Taylor" userId="14125952-db62-4bdb-86ef-bb08fd4cc561" providerId="ADAL" clId="{E0EF7079-2D2C-460A-9C73-1DAE1ADFA4C5}" dt="2025-06-16T11:44:35.113" v="1962" actId="478"/>
      <pc:docMkLst>
        <pc:docMk/>
      </pc:docMkLst>
      <pc:sldChg chg="addSp delSp modSp add mod">
        <pc:chgData name="Cameron Taylor" userId="14125952-db62-4bdb-86ef-bb08fd4cc561" providerId="ADAL" clId="{E0EF7079-2D2C-460A-9C73-1DAE1ADFA4C5}" dt="2025-06-10T14:07:40.758" v="1563" actId="1076"/>
        <pc:sldMkLst>
          <pc:docMk/>
          <pc:sldMk cId="0" sldId="256"/>
        </pc:sldMkLst>
        <pc:spChg chg="mod">
          <ac:chgData name="Cameron Taylor" userId="14125952-db62-4bdb-86ef-bb08fd4cc561" providerId="ADAL" clId="{E0EF7079-2D2C-460A-9C73-1DAE1ADFA4C5}" dt="2025-06-10T14:07:37.606" v="1561" actId="107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Cameron Taylor" userId="14125952-db62-4bdb-86ef-bb08fd4cc561" providerId="ADAL" clId="{E0EF7079-2D2C-460A-9C73-1DAE1ADFA4C5}" dt="2025-06-10T14:03:24.537" v="1525"/>
          <ac:spMkLst>
            <pc:docMk/>
            <pc:sldMk cId="0" sldId="256"/>
            <ac:spMk id="9" creationId="{D341C95B-3DFA-50C8-6B7F-82108AAAB3FE}"/>
          </ac:spMkLst>
        </pc:spChg>
        <pc:spChg chg="add mod">
          <ac:chgData name="Cameron Taylor" userId="14125952-db62-4bdb-86ef-bb08fd4cc561" providerId="ADAL" clId="{E0EF7079-2D2C-460A-9C73-1DAE1ADFA4C5}" dt="2025-06-10T14:04:22.459" v="1540" actId="164"/>
          <ac:spMkLst>
            <pc:docMk/>
            <pc:sldMk cId="0" sldId="256"/>
            <ac:spMk id="10" creationId="{DAE8D1FE-CF95-D941-A8DA-F6E4BB10D5B3}"/>
          </ac:spMkLst>
        </pc:spChg>
        <pc:spChg chg="add mod">
          <ac:chgData name="Cameron Taylor" userId="14125952-db62-4bdb-86ef-bb08fd4cc561" providerId="ADAL" clId="{E0EF7079-2D2C-460A-9C73-1DAE1ADFA4C5}" dt="2025-06-10T14:04:22.459" v="1540" actId="164"/>
          <ac:spMkLst>
            <pc:docMk/>
            <pc:sldMk cId="0" sldId="256"/>
            <ac:spMk id="11" creationId="{C4A564CB-1400-7D15-EE2C-22FAB5854564}"/>
          </ac:spMkLst>
        </pc:spChg>
        <pc:grpChg chg="add mod">
          <ac:chgData name="Cameron Taylor" userId="14125952-db62-4bdb-86ef-bb08fd4cc561" providerId="ADAL" clId="{E0EF7079-2D2C-460A-9C73-1DAE1ADFA4C5}" dt="2025-06-10T14:07:40.758" v="1563" actId="1076"/>
          <ac:grpSpMkLst>
            <pc:docMk/>
            <pc:sldMk cId="0" sldId="256"/>
            <ac:grpSpMk id="12" creationId="{61635518-AB1A-01A6-D7D7-B8E3479313B3}"/>
          </ac:grpSpMkLst>
        </pc:grpChg>
        <pc:picChg chg="add mod modCrop">
          <ac:chgData name="Cameron Taylor" userId="14125952-db62-4bdb-86ef-bb08fd4cc561" providerId="ADAL" clId="{E0EF7079-2D2C-460A-9C73-1DAE1ADFA4C5}" dt="2025-06-10T14:04:22.459" v="1540" actId="164"/>
          <ac:picMkLst>
            <pc:docMk/>
            <pc:sldMk cId="0" sldId="256"/>
            <ac:picMk id="8" creationId="{85CD9F67-B3A6-DA6A-DBFA-BD490E3654E0}"/>
          </ac:picMkLst>
        </pc:picChg>
      </pc:sldChg>
      <pc:sldChg chg="addSp modSp add mod">
        <pc:chgData name="Cameron Taylor" userId="14125952-db62-4bdb-86ef-bb08fd4cc561" providerId="ADAL" clId="{E0EF7079-2D2C-460A-9C73-1DAE1ADFA4C5}" dt="2025-06-10T14:07:55.374" v="1566" actId="1076"/>
        <pc:sldMkLst>
          <pc:docMk/>
          <pc:sldMk cId="0" sldId="257"/>
        </pc:sldMkLst>
        <pc:spChg chg="mod">
          <ac:chgData name="Cameron Taylor" userId="14125952-db62-4bdb-86ef-bb08fd4cc561" providerId="ADAL" clId="{E0EF7079-2D2C-460A-9C73-1DAE1ADFA4C5}" dt="2025-06-10T14:07:55.374" v="1566" actId="1076"/>
          <ac:spMkLst>
            <pc:docMk/>
            <pc:sldMk cId="0" sldId="257"/>
            <ac:spMk id="3" creationId="{00000000-0000-0000-0000-000000000000}"/>
          </ac:spMkLst>
        </pc:spChg>
        <pc:picChg chg="add mod">
          <ac:chgData name="Cameron Taylor" userId="14125952-db62-4bdb-86ef-bb08fd4cc561" providerId="ADAL" clId="{E0EF7079-2D2C-460A-9C73-1DAE1ADFA4C5}" dt="2025-06-10T14:07:14.822" v="1552" actId="1076"/>
          <ac:picMkLst>
            <pc:docMk/>
            <pc:sldMk cId="0" sldId="257"/>
            <ac:picMk id="2050" creationId="{FA5EE9EB-C0F3-F368-0532-0E5ABEEF137B}"/>
          </ac:picMkLst>
        </pc:picChg>
      </pc:sldChg>
      <pc:sldChg chg="addSp delSp modSp mod">
        <pc:chgData name="Cameron Taylor" userId="14125952-db62-4bdb-86ef-bb08fd4cc561" providerId="ADAL" clId="{E0EF7079-2D2C-460A-9C73-1DAE1ADFA4C5}" dt="2025-06-16T11:43:49.751" v="1959" actId="1035"/>
        <pc:sldMkLst>
          <pc:docMk/>
          <pc:sldMk cId="3592573276" sldId="258"/>
        </pc:sldMkLst>
        <pc:spChg chg="mod ord">
          <ac:chgData name="Cameron Taylor" userId="14125952-db62-4bdb-86ef-bb08fd4cc561" providerId="ADAL" clId="{E0EF7079-2D2C-460A-9C73-1DAE1ADFA4C5}" dt="2025-06-16T11:43:41.088" v="1942" actId="170"/>
          <ac:spMkLst>
            <pc:docMk/>
            <pc:sldMk cId="3592573276" sldId="258"/>
            <ac:spMk id="3" creationId="{33F3A765-9B4D-F940-7E84-9BD748CDA2CD}"/>
          </ac:spMkLst>
        </pc:spChg>
        <pc:picChg chg="add mod ord">
          <ac:chgData name="Cameron Taylor" userId="14125952-db62-4bdb-86ef-bb08fd4cc561" providerId="ADAL" clId="{E0EF7079-2D2C-460A-9C73-1DAE1ADFA4C5}" dt="2025-06-16T11:43:49.751" v="1959" actId="1035"/>
          <ac:picMkLst>
            <pc:docMk/>
            <pc:sldMk cId="3592573276" sldId="258"/>
            <ac:picMk id="10" creationId="{A4010ECC-0924-3E27-BD91-5B6BC7D007C8}"/>
          </ac:picMkLst>
        </pc:picChg>
        <pc:picChg chg="add mod">
          <ac:chgData name="Cameron Taylor" userId="14125952-db62-4bdb-86ef-bb08fd4cc561" providerId="ADAL" clId="{E0EF7079-2D2C-460A-9C73-1DAE1ADFA4C5}" dt="2025-06-16T11:43:49.751" v="1959" actId="1035"/>
          <ac:picMkLst>
            <pc:docMk/>
            <pc:sldMk cId="3592573276" sldId="258"/>
            <ac:picMk id="3076" creationId="{10A543E4-AB1E-8093-5263-24282D2F852E}"/>
          </ac:picMkLst>
        </pc:picChg>
        <pc:picChg chg="add mod">
          <ac:chgData name="Cameron Taylor" userId="14125952-db62-4bdb-86ef-bb08fd4cc561" providerId="ADAL" clId="{E0EF7079-2D2C-460A-9C73-1DAE1ADFA4C5}" dt="2025-06-16T11:43:49.751" v="1959" actId="1035"/>
          <ac:picMkLst>
            <pc:docMk/>
            <pc:sldMk cId="3592573276" sldId="258"/>
            <ac:picMk id="3078" creationId="{D08F4FED-650A-7E74-E17B-8024E20CDB68}"/>
          </ac:picMkLst>
        </pc:picChg>
      </pc:sldChg>
      <pc:sldChg chg="modSp add del mod">
        <pc:chgData name="Cameron Taylor" userId="14125952-db62-4bdb-86ef-bb08fd4cc561" providerId="ADAL" clId="{E0EF7079-2D2C-460A-9C73-1DAE1ADFA4C5}" dt="2025-06-10T10:26:37.332" v="670" actId="47"/>
        <pc:sldMkLst>
          <pc:docMk/>
          <pc:sldMk cId="0" sldId="259"/>
        </pc:sldMkLst>
      </pc:sldChg>
      <pc:sldChg chg="modSp add del mod">
        <pc:chgData name="Cameron Taylor" userId="14125952-db62-4bdb-86ef-bb08fd4cc561" providerId="ADAL" clId="{E0EF7079-2D2C-460A-9C73-1DAE1ADFA4C5}" dt="2025-06-10T10:26:40.967" v="671" actId="47"/>
        <pc:sldMkLst>
          <pc:docMk/>
          <pc:sldMk cId="0" sldId="260"/>
        </pc:sldMkLst>
      </pc:sldChg>
      <pc:sldChg chg="addSp delSp modSp mod ord modNotesTx">
        <pc:chgData name="Cameron Taylor" userId="14125952-db62-4bdb-86ef-bb08fd4cc561" providerId="ADAL" clId="{E0EF7079-2D2C-460A-9C73-1DAE1ADFA4C5}" dt="2025-06-16T11:43:18.150" v="1934" actId="20577"/>
        <pc:sldMkLst>
          <pc:docMk/>
          <pc:sldMk cId="200134964" sldId="296"/>
        </pc:sldMkLst>
        <pc:picChg chg="mod">
          <ac:chgData name="Cameron Taylor" userId="14125952-db62-4bdb-86ef-bb08fd4cc561" providerId="ADAL" clId="{E0EF7079-2D2C-460A-9C73-1DAE1ADFA4C5}" dt="2025-06-10T10:00:23.676" v="48" actId="12788"/>
          <ac:picMkLst>
            <pc:docMk/>
            <pc:sldMk cId="200134964" sldId="296"/>
            <ac:picMk id="3" creationId="{74CB7641-8A49-F62E-2C99-1DFD11499EE0}"/>
          </ac:picMkLst>
        </pc:picChg>
      </pc:sldChg>
      <pc:sldChg chg="addSp delSp modSp mod modNotesTx">
        <pc:chgData name="Cameron Taylor" userId="14125952-db62-4bdb-86ef-bb08fd4cc561" providerId="ADAL" clId="{E0EF7079-2D2C-460A-9C73-1DAE1ADFA4C5}" dt="2025-06-10T14:12:44.501" v="1666" actId="1076"/>
        <pc:sldMkLst>
          <pc:docMk/>
          <pc:sldMk cId="2075812971" sldId="2146847312"/>
        </pc:sldMkLst>
        <pc:spChg chg="mod">
          <ac:chgData name="Cameron Taylor" userId="14125952-db62-4bdb-86ef-bb08fd4cc561" providerId="ADAL" clId="{E0EF7079-2D2C-460A-9C73-1DAE1ADFA4C5}" dt="2025-06-10T10:38:00.208" v="890" actId="20577"/>
          <ac:spMkLst>
            <pc:docMk/>
            <pc:sldMk cId="2075812971" sldId="2146847312"/>
            <ac:spMk id="2" creationId="{AA5E8160-093E-EAF3-0EC5-C522F59F7FB1}"/>
          </ac:spMkLst>
        </pc:spChg>
        <pc:spChg chg="add mod ord">
          <ac:chgData name="Cameron Taylor" userId="14125952-db62-4bdb-86ef-bb08fd4cc561" providerId="ADAL" clId="{E0EF7079-2D2C-460A-9C73-1DAE1ADFA4C5}" dt="2025-06-10T14:11:53.646" v="1636" actId="1076"/>
          <ac:spMkLst>
            <pc:docMk/>
            <pc:sldMk cId="2075812971" sldId="2146847312"/>
            <ac:spMk id="3" creationId="{469F30D9-8A02-6040-2EA6-9A99BE362579}"/>
          </ac:spMkLst>
        </pc:spChg>
        <pc:spChg chg="mod">
          <ac:chgData name="Cameron Taylor" userId="14125952-db62-4bdb-86ef-bb08fd4cc561" providerId="ADAL" clId="{E0EF7079-2D2C-460A-9C73-1DAE1ADFA4C5}" dt="2025-06-10T10:38:17.511" v="891"/>
          <ac:spMkLst>
            <pc:docMk/>
            <pc:sldMk cId="2075812971" sldId="2146847312"/>
            <ac:spMk id="7" creationId="{FF14E4F2-BD38-81E9-EBD0-E59A5D0E14E6}"/>
          </ac:spMkLst>
        </pc:spChg>
        <pc:spChg chg="mod">
          <ac:chgData name="Cameron Taylor" userId="14125952-db62-4bdb-86ef-bb08fd4cc561" providerId="ADAL" clId="{E0EF7079-2D2C-460A-9C73-1DAE1ADFA4C5}" dt="2025-06-10T14:12:44.501" v="1666" actId="1076"/>
          <ac:spMkLst>
            <pc:docMk/>
            <pc:sldMk cId="2075812971" sldId="2146847312"/>
            <ac:spMk id="8" creationId="{B06C9A24-33A3-9D68-C922-201F13D8502D}"/>
          </ac:spMkLst>
        </pc:spChg>
        <pc:spChg chg="mod">
          <ac:chgData name="Cameron Taylor" userId="14125952-db62-4bdb-86ef-bb08fd4cc561" providerId="ADAL" clId="{E0EF7079-2D2C-460A-9C73-1DAE1ADFA4C5}" dt="2025-06-10T10:38:17.511" v="891"/>
          <ac:spMkLst>
            <pc:docMk/>
            <pc:sldMk cId="2075812971" sldId="2146847312"/>
            <ac:spMk id="9" creationId="{AB05E4E6-6A3C-C223-BEDE-153A1DAD9A0A}"/>
          </ac:spMkLst>
        </pc:spChg>
        <pc:grpChg chg="add mod">
          <ac:chgData name="Cameron Taylor" userId="14125952-db62-4bdb-86ef-bb08fd4cc561" providerId="ADAL" clId="{E0EF7079-2D2C-460A-9C73-1DAE1ADFA4C5}" dt="2025-06-10T11:45:56.175" v="1415" actId="1076"/>
          <ac:grpSpMkLst>
            <pc:docMk/>
            <pc:sldMk cId="2075812971" sldId="2146847312"/>
            <ac:grpSpMk id="6" creationId="{32237D31-23F7-9BEA-D545-8C69EEEAF341}"/>
          </ac:grpSpMkLst>
        </pc:grpChg>
        <pc:graphicFrameChg chg="add mod modGraphic">
          <ac:chgData name="Cameron Taylor" userId="14125952-db62-4bdb-86ef-bb08fd4cc561" providerId="ADAL" clId="{E0EF7079-2D2C-460A-9C73-1DAE1ADFA4C5}" dt="2025-06-10T11:44:48.214" v="1406" actId="207"/>
          <ac:graphicFrameMkLst>
            <pc:docMk/>
            <pc:sldMk cId="2075812971" sldId="2146847312"/>
            <ac:graphicFrameMk id="4" creationId="{5793FE68-B127-35CA-347C-EB7D07A54A03}"/>
          </ac:graphicFrameMkLst>
        </pc:graphicFrameChg>
        <pc:picChg chg="mod">
          <ac:chgData name="Cameron Taylor" userId="14125952-db62-4bdb-86ef-bb08fd4cc561" providerId="ADAL" clId="{E0EF7079-2D2C-460A-9C73-1DAE1ADFA4C5}" dt="2025-06-10T10:38:17.511" v="891"/>
          <ac:picMkLst>
            <pc:docMk/>
            <pc:sldMk cId="2075812971" sldId="2146847312"/>
            <ac:picMk id="10" creationId="{E0C4E2BB-79C6-9006-8191-EB0B06ED3818}"/>
          </ac:picMkLst>
        </pc:picChg>
      </pc:sldChg>
      <pc:sldChg chg="modSp mod">
        <pc:chgData name="Cameron Taylor" userId="14125952-db62-4bdb-86ef-bb08fd4cc561" providerId="ADAL" clId="{E0EF7079-2D2C-460A-9C73-1DAE1ADFA4C5}" dt="2025-06-10T14:19:08.984" v="1824" actId="113"/>
        <pc:sldMkLst>
          <pc:docMk/>
          <pc:sldMk cId="2544542785" sldId="2146847324"/>
        </pc:sldMkLst>
        <pc:spChg chg="mod">
          <ac:chgData name="Cameron Taylor" userId="14125952-db62-4bdb-86ef-bb08fd4cc561" providerId="ADAL" clId="{E0EF7079-2D2C-460A-9C73-1DAE1ADFA4C5}" dt="2025-06-10T14:18:37.405" v="1811" actId="20577"/>
          <ac:spMkLst>
            <pc:docMk/>
            <pc:sldMk cId="2544542785" sldId="2146847324"/>
            <ac:spMk id="3" creationId="{5D150C36-7B45-B106-0E23-250D2AAC59F8}"/>
          </ac:spMkLst>
        </pc:spChg>
        <pc:spChg chg="mod">
          <ac:chgData name="Cameron Taylor" userId="14125952-db62-4bdb-86ef-bb08fd4cc561" providerId="ADAL" clId="{E0EF7079-2D2C-460A-9C73-1DAE1ADFA4C5}" dt="2025-06-10T14:19:08.984" v="1824" actId="113"/>
          <ac:spMkLst>
            <pc:docMk/>
            <pc:sldMk cId="2544542785" sldId="2146847324"/>
            <ac:spMk id="6" creationId="{8047CEC5-B2F4-DADC-C758-6288C4803FD6}"/>
          </ac:spMkLst>
        </pc:spChg>
        <pc:spChg chg="mod">
          <ac:chgData name="Cameron Taylor" userId="14125952-db62-4bdb-86ef-bb08fd4cc561" providerId="ADAL" clId="{E0EF7079-2D2C-460A-9C73-1DAE1ADFA4C5}" dt="2025-06-10T14:16:06.926" v="1781" actId="1076"/>
          <ac:spMkLst>
            <pc:docMk/>
            <pc:sldMk cId="2544542785" sldId="2146847324"/>
            <ac:spMk id="20" creationId="{B37AA7AE-36EE-2A7C-AC96-6DCC2D177B57}"/>
          </ac:spMkLst>
        </pc:spChg>
        <pc:grpChg chg="mod">
          <ac:chgData name="Cameron Taylor" userId="14125952-db62-4bdb-86ef-bb08fd4cc561" providerId="ADAL" clId="{E0EF7079-2D2C-460A-9C73-1DAE1ADFA4C5}" dt="2025-06-10T14:16:06.926" v="1781" actId="1076"/>
          <ac:grpSpMkLst>
            <pc:docMk/>
            <pc:sldMk cId="2544542785" sldId="2146847324"/>
            <ac:grpSpMk id="19" creationId="{AF3CD084-0DDA-D2F0-AAC7-130B2F932009}"/>
          </ac:grpSpMkLst>
        </pc:grpChg>
        <pc:grpChg chg="mod">
          <ac:chgData name="Cameron Taylor" userId="14125952-db62-4bdb-86ef-bb08fd4cc561" providerId="ADAL" clId="{E0EF7079-2D2C-460A-9C73-1DAE1ADFA4C5}" dt="2025-06-10T14:16:06.926" v="1781" actId="1076"/>
          <ac:grpSpMkLst>
            <pc:docMk/>
            <pc:sldMk cId="2544542785" sldId="2146847324"/>
            <ac:grpSpMk id="22" creationId="{620D1A69-A9F4-525F-C497-ACBDBE2C9ED9}"/>
          </ac:grpSpMkLst>
        </pc:grpChg>
        <pc:grpChg chg="mod">
          <ac:chgData name="Cameron Taylor" userId="14125952-db62-4bdb-86ef-bb08fd4cc561" providerId="ADAL" clId="{E0EF7079-2D2C-460A-9C73-1DAE1ADFA4C5}" dt="2025-06-10T14:16:06.926" v="1781" actId="1076"/>
          <ac:grpSpMkLst>
            <pc:docMk/>
            <pc:sldMk cId="2544542785" sldId="2146847324"/>
            <ac:grpSpMk id="23" creationId="{E9DA2E59-C33F-3F65-EA1E-996610C5C663}"/>
          </ac:grpSpMkLst>
        </pc:grpChg>
        <pc:picChg chg="mod">
          <ac:chgData name="Cameron Taylor" userId="14125952-db62-4bdb-86ef-bb08fd4cc561" providerId="ADAL" clId="{E0EF7079-2D2C-460A-9C73-1DAE1ADFA4C5}" dt="2025-06-10T14:16:06.926" v="1781" actId="1076"/>
          <ac:picMkLst>
            <pc:docMk/>
            <pc:sldMk cId="2544542785" sldId="2146847324"/>
            <ac:picMk id="15" creationId="{6B5FB469-8D21-E829-7C6D-EEDEC73F685A}"/>
          </ac:picMkLst>
        </pc:picChg>
        <pc:picChg chg="mod">
          <ac:chgData name="Cameron Taylor" userId="14125952-db62-4bdb-86ef-bb08fd4cc561" providerId="ADAL" clId="{E0EF7079-2D2C-460A-9C73-1DAE1ADFA4C5}" dt="2025-06-10T14:16:06.926" v="1781" actId="1076"/>
          <ac:picMkLst>
            <pc:docMk/>
            <pc:sldMk cId="2544542785" sldId="2146847324"/>
            <ac:picMk id="16" creationId="{BB25A9FA-9E49-8E49-DC8D-0104AFB3FB45}"/>
          </ac:picMkLst>
        </pc:picChg>
        <pc:picChg chg="mod">
          <ac:chgData name="Cameron Taylor" userId="14125952-db62-4bdb-86ef-bb08fd4cc561" providerId="ADAL" clId="{E0EF7079-2D2C-460A-9C73-1DAE1ADFA4C5}" dt="2025-06-10T14:16:06.926" v="1781" actId="1076"/>
          <ac:picMkLst>
            <pc:docMk/>
            <pc:sldMk cId="2544542785" sldId="2146847324"/>
            <ac:picMk id="17" creationId="{156731E9-5BE1-6E9C-A0E0-B183111CEE2F}"/>
          </ac:picMkLst>
        </pc:picChg>
        <pc:picChg chg="mod">
          <ac:chgData name="Cameron Taylor" userId="14125952-db62-4bdb-86ef-bb08fd4cc561" providerId="ADAL" clId="{E0EF7079-2D2C-460A-9C73-1DAE1ADFA4C5}" dt="2025-06-10T14:16:06.926" v="1781" actId="1076"/>
          <ac:picMkLst>
            <pc:docMk/>
            <pc:sldMk cId="2544542785" sldId="2146847324"/>
            <ac:picMk id="18" creationId="{B7EF00F6-8ED6-9945-42A2-E78839168483}"/>
          </ac:picMkLst>
        </pc:picChg>
        <pc:picChg chg="mod">
          <ac:chgData name="Cameron Taylor" userId="14125952-db62-4bdb-86ef-bb08fd4cc561" providerId="ADAL" clId="{E0EF7079-2D2C-460A-9C73-1DAE1ADFA4C5}" dt="2025-06-10T14:16:06.926" v="1781" actId="1076"/>
          <ac:picMkLst>
            <pc:docMk/>
            <pc:sldMk cId="2544542785" sldId="2146847324"/>
            <ac:picMk id="21" creationId="{63CAD888-FBD0-474E-FB1F-BB2DA7113A2B}"/>
          </ac:picMkLst>
        </pc:picChg>
      </pc:sldChg>
      <pc:sldChg chg="addSp delSp modSp mod modNotesTx">
        <pc:chgData name="Cameron Taylor" userId="14125952-db62-4bdb-86ef-bb08fd4cc561" providerId="ADAL" clId="{E0EF7079-2D2C-460A-9C73-1DAE1ADFA4C5}" dt="2025-06-16T11:43:25.689" v="1936" actId="20577"/>
        <pc:sldMkLst>
          <pc:docMk/>
          <pc:sldMk cId="4160183949" sldId="2146847325"/>
        </pc:sldMkLst>
        <pc:spChg chg="add mod">
          <ac:chgData name="Cameron Taylor" userId="14125952-db62-4bdb-86ef-bb08fd4cc561" providerId="ADAL" clId="{E0EF7079-2D2C-460A-9C73-1DAE1ADFA4C5}" dt="2025-06-10T14:11:03.625" v="1630" actId="20577"/>
          <ac:spMkLst>
            <pc:docMk/>
            <pc:sldMk cId="4160183949" sldId="2146847325"/>
            <ac:spMk id="4" creationId="{7649B3BE-A0AE-BD5A-02B2-3F01B9EDEEBD}"/>
          </ac:spMkLst>
        </pc:spChg>
        <pc:graphicFrameChg chg="add mod modGraphic">
          <ac:chgData name="Cameron Taylor" userId="14125952-db62-4bdb-86ef-bb08fd4cc561" providerId="ADAL" clId="{E0EF7079-2D2C-460A-9C73-1DAE1ADFA4C5}" dt="2025-06-10T11:33:28.429" v="1080" actId="12788"/>
          <ac:graphicFrameMkLst>
            <pc:docMk/>
            <pc:sldMk cId="4160183949" sldId="2146847325"/>
            <ac:graphicFrameMk id="6" creationId="{E1AF271C-06BD-0FF0-1EF1-E94E880BA5E2}"/>
          </ac:graphicFrameMkLst>
        </pc:graphicFrameChg>
        <pc:picChg chg="add mod">
          <ac:chgData name="Cameron Taylor" userId="14125952-db62-4bdb-86ef-bb08fd4cc561" providerId="ADAL" clId="{E0EF7079-2D2C-460A-9C73-1DAE1ADFA4C5}" dt="2025-06-10T11:34:50.094" v="1093" actId="554"/>
          <ac:picMkLst>
            <pc:docMk/>
            <pc:sldMk cId="4160183949" sldId="2146847325"/>
            <ac:picMk id="5" creationId="{600387B9-FFA1-47DA-47E7-71214B6A8B83}"/>
          </ac:picMkLst>
        </pc:picChg>
        <pc:picChg chg="add mod">
          <ac:chgData name="Cameron Taylor" userId="14125952-db62-4bdb-86ef-bb08fd4cc561" providerId="ADAL" clId="{E0EF7079-2D2C-460A-9C73-1DAE1ADFA4C5}" dt="2025-06-10T11:34:50.094" v="1093" actId="554"/>
          <ac:picMkLst>
            <pc:docMk/>
            <pc:sldMk cId="4160183949" sldId="2146847325"/>
            <ac:picMk id="1026" creationId="{F4C47591-D1C3-A99F-5877-80C88895AF21}"/>
          </ac:picMkLst>
        </pc:picChg>
        <pc:picChg chg="add mod">
          <ac:chgData name="Cameron Taylor" userId="14125952-db62-4bdb-86ef-bb08fd4cc561" providerId="ADAL" clId="{E0EF7079-2D2C-460A-9C73-1DAE1ADFA4C5}" dt="2025-06-10T11:34:50.094" v="1093" actId="554"/>
          <ac:picMkLst>
            <pc:docMk/>
            <pc:sldMk cId="4160183949" sldId="2146847325"/>
            <ac:picMk id="1028" creationId="{7C9CB42F-D4B1-EC48-59DE-B53F148C2254}"/>
          </ac:picMkLst>
        </pc:picChg>
      </pc:sldChg>
      <pc:sldChg chg="modSp mod modNotesTx">
        <pc:chgData name="Cameron Taylor" userId="14125952-db62-4bdb-86ef-bb08fd4cc561" providerId="ADAL" clId="{E0EF7079-2D2C-460A-9C73-1DAE1ADFA4C5}" dt="2025-06-10T14:37:20.710" v="1932" actId="20577"/>
        <pc:sldMkLst>
          <pc:docMk/>
          <pc:sldMk cId="3927487019" sldId="2146847327"/>
        </pc:sldMkLst>
        <pc:spChg chg="mod">
          <ac:chgData name="Cameron Taylor" userId="14125952-db62-4bdb-86ef-bb08fd4cc561" providerId="ADAL" clId="{E0EF7079-2D2C-460A-9C73-1DAE1ADFA4C5}" dt="2025-06-10T10:01:21.829" v="71" actId="20577"/>
          <ac:spMkLst>
            <pc:docMk/>
            <pc:sldMk cId="3927487019" sldId="2146847327"/>
            <ac:spMk id="2" creationId="{0E2443B6-18C5-D7C7-D5D2-A6F8E45219CF}"/>
          </ac:spMkLst>
        </pc:spChg>
        <pc:spChg chg="mod">
          <ac:chgData name="Cameron Taylor" userId="14125952-db62-4bdb-86ef-bb08fd4cc561" providerId="ADAL" clId="{E0EF7079-2D2C-460A-9C73-1DAE1ADFA4C5}" dt="2025-06-10T10:02:27.094" v="137" actId="1036"/>
          <ac:spMkLst>
            <pc:docMk/>
            <pc:sldMk cId="3927487019" sldId="2146847327"/>
            <ac:spMk id="4" creationId="{933DD155-ECD2-4351-8DA0-1E3A896265AD}"/>
          </ac:spMkLst>
        </pc:spChg>
        <pc:spChg chg="mod">
          <ac:chgData name="Cameron Taylor" userId="14125952-db62-4bdb-86ef-bb08fd4cc561" providerId="ADAL" clId="{E0EF7079-2D2C-460A-9C73-1DAE1ADFA4C5}" dt="2025-06-10T14:37:20.710" v="1932" actId="20577"/>
          <ac:spMkLst>
            <pc:docMk/>
            <pc:sldMk cId="3927487019" sldId="2146847327"/>
            <ac:spMk id="6" creationId="{377CDE9B-B7AF-F3D3-DAF2-97BFC8618FFA}"/>
          </ac:spMkLst>
        </pc:spChg>
      </pc:sldChg>
      <pc:sldChg chg="addSp delSp modSp mod modNotesTx">
        <pc:chgData name="Cameron Taylor" userId="14125952-db62-4bdb-86ef-bb08fd4cc561" providerId="ADAL" clId="{E0EF7079-2D2C-460A-9C73-1DAE1ADFA4C5}" dt="2025-06-16T11:43:13.895" v="1933" actId="20577"/>
        <pc:sldMkLst>
          <pc:docMk/>
          <pc:sldMk cId="4057014139" sldId="2146847330"/>
        </pc:sldMkLst>
        <pc:spChg chg="add del mod topLvl">
          <ac:chgData name="Cameron Taylor" userId="14125952-db62-4bdb-86ef-bb08fd4cc561" providerId="ADAL" clId="{E0EF7079-2D2C-460A-9C73-1DAE1ADFA4C5}" dt="2025-06-10T14:00:37.200" v="1503" actId="1076"/>
          <ac:spMkLst>
            <pc:docMk/>
            <pc:sldMk cId="4057014139" sldId="2146847330"/>
            <ac:spMk id="5" creationId="{D61EF7A6-5398-2B19-6926-07061809A636}"/>
          </ac:spMkLst>
        </pc:spChg>
        <pc:spChg chg="mod">
          <ac:chgData name="Cameron Taylor" userId="14125952-db62-4bdb-86ef-bb08fd4cc561" providerId="ADAL" clId="{E0EF7079-2D2C-460A-9C73-1DAE1ADFA4C5}" dt="2025-06-10T14:00:10.627" v="1497" actId="2711"/>
          <ac:spMkLst>
            <pc:docMk/>
            <pc:sldMk cId="4057014139" sldId="2146847330"/>
            <ac:spMk id="11" creationId="{58B7C100-F9C9-3CAB-AAA3-5416BF1996C7}"/>
          </ac:spMkLst>
        </pc:spChg>
        <pc:grpChg chg="mod topLvl">
          <ac:chgData name="Cameron Taylor" userId="14125952-db62-4bdb-86ef-bb08fd4cc561" providerId="ADAL" clId="{E0EF7079-2D2C-460A-9C73-1DAE1ADFA4C5}" dt="2025-06-10T14:00:20.468" v="1500" actId="21"/>
          <ac:grpSpMkLst>
            <pc:docMk/>
            <pc:sldMk cId="4057014139" sldId="2146847330"/>
            <ac:grpSpMk id="4" creationId="{2E2B6991-686C-0C32-336E-4745B0CDEEE8}"/>
          </ac:grpSpMkLst>
        </pc:grpChg>
        <pc:grpChg chg="add del">
          <ac:chgData name="Cameron Taylor" userId="14125952-db62-4bdb-86ef-bb08fd4cc561" providerId="ADAL" clId="{E0EF7079-2D2C-460A-9C73-1DAE1ADFA4C5}" dt="2025-06-10T14:00:20.468" v="1500" actId="21"/>
          <ac:grpSpMkLst>
            <pc:docMk/>
            <pc:sldMk cId="4057014139" sldId="2146847330"/>
            <ac:grpSpMk id="12" creationId="{8710F903-06D0-BEE5-0566-74AFF16324BC}"/>
          </ac:grpSpMkLst>
        </pc:grpChg>
        <pc:graphicFrameChg chg="mod">
          <ac:chgData name="Cameron Taylor" userId="14125952-db62-4bdb-86ef-bb08fd4cc561" providerId="ADAL" clId="{E0EF7079-2D2C-460A-9C73-1DAE1ADFA4C5}" dt="2025-06-10T11:30:05.458" v="1038" actId="20577"/>
          <ac:graphicFrameMkLst>
            <pc:docMk/>
            <pc:sldMk cId="4057014139" sldId="2146847330"/>
            <ac:graphicFrameMk id="14" creationId="{2BAE70C8-5347-B6F4-64D1-19555C20F555}"/>
          </ac:graphicFrameMkLst>
        </pc:graphicFrameChg>
      </pc:sldChg>
      <pc:sldChg chg="ord">
        <pc:chgData name="Cameron Taylor" userId="14125952-db62-4bdb-86ef-bb08fd4cc561" providerId="ADAL" clId="{E0EF7079-2D2C-460A-9C73-1DAE1ADFA4C5}" dt="2025-06-10T11:32:32.761" v="1065"/>
        <pc:sldMkLst>
          <pc:docMk/>
          <pc:sldMk cId="4113713048" sldId="2146847338"/>
        </pc:sldMkLst>
      </pc:sldChg>
      <pc:sldChg chg="ord">
        <pc:chgData name="Cameron Taylor" userId="14125952-db62-4bdb-86ef-bb08fd4cc561" providerId="ADAL" clId="{E0EF7079-2D2C-460A-9C73-1DAE1ADFA4C5}" dt="2025-06-10T11:32:32.761" v="1065"/>
        <pc:sldMkLst>
          <pc:docMk/>
          <pc:sldMk cId="255931256" sldId="2146847340"/>
        </pc:sldMkLst>
      </pc:sldChg>
      <pc:sldChg chg="addSp delSp modSp mod">
        <pc:chgData name="Cameron Taylor" userId="14125952-db62-4bdb-86ef-bb08fd4cc561" providerId="ADAL" clId="{E0EF7079-2D2C-460A-9C73-1DAE1ADFA4C5}" dt="2025-06-16T11:43:58.625" v="1961" actId="20577"/>
        <pc:sldMkLst>
          <pc:docMk/>
          <pc:sldMk cId="3573770868" sldId="2146847341"/>
        </pc:sldMkLst>
        <pc:spChg chg="add del mod">
          <ac:chgData name="Cameron Taylor" userId="14125952-db62-4bdb-86ef-bb08fd4cc561" providerId="ADAL" clId="{E0EF7079-2D2C-460A-9C73-1DAE1ADFA4C5}" dt="2025-06-16T11:43:58.625" v="1961" actId="20577"/>
          <ac:spMkLst>
            <pc:docMk/>
            <pc:sldMk cId="3573770868" sldId="2146847341"/>
            <ac:spMk id="3" creationId="{D24AEABA-0CBF-2635-A7CE-83AAABE5310F}"/>
          </ac:spMkLst>
        </pc:spChg>
        <pc:picChg chg="add mod">
          <ac:chgData name="Cameron Taylor" userId="14125952-db62-4bdb-86ef-bb08fd4cc561" providerId="ADAL" clId="{E0EF7079-2D2C-460A-9C73-1DAE1ADFA4C5}" dt="2025-06-10T14:15:30.725" v="1768" actId="1076"/>
          <ac:picMkLst>
            <pc:docMk/>
            <pc:sldMk cId="3573770868" sldId="2146847341"/>
            <ac:picMk id="9" creationId="{CD40A31E-385C-1912-5A91-DF700BCE43C9}"/>
          </ac:picMkLst>
        </pc:picChg>
      </pc:sldChg>
      <pc:sldChg chg="del ord">
        <pc:chgData name="Cameron Taylor" userId="14125952-db62-4bdb-86ef-bb08fd4cc561" providerId="ADAL" clId="{E0EF7079-2D2C-460A-9C73-1DAE1ADFA4C5}" dt="2025-06-10T11:54:11.588" v="1495" actId="47"/>
        <pc:sldMkLst>
          <pc:docMk/>
          <pc:sldMk cId="3585281212" sldId="2146847342"/>
        </pc:sldMkLst>
      </pc:sldChg>
      <pc:sldChg chg="delSp del">
        <pc:chgData name="Cameron Taylor" userId="14125952-db62-4bdb-86ef-bb08fd4cc561" providerId="ADAL" clId="{E0EF7079-2D2C-460A-9C73-1DAE1ADFA4C5}" dt="2025-06-10T10:56:43.516" v="1023" actId="47"/>
        <pc:sldMkLst>
          <pc:docMk/>
          <pc:sldMk cId="1258273838" sldId="2146847344"/>
        </pc:sldMkLst>
      </pc:sldChg>
      <pc:sldChg chg="addSp delSp modSp mod">
        <pc:chgData name="Cameron Taylor" userId="14125952-db62-4bdb-86ef-bb08fd4cc561" providerId="ADAL" clId="{E0EF7079-2D2C-460A-9C73-1DAE1ADFA4C5}" dt="2025-06-16T11:44:35.113" v="1962" actId="478"/>
        <pc:sldMkLst>
          <pc:docMk/>
          <pc:sldMk cId="3853373406" sldId="2146847345"/>
        </pc:sldMkLst>
        <pc:spChg chg="mod ord">
          <ac:chgData name="Cameron Taylor" userId="14125952-db62-4bdb-86ef-bb08fd4cc561" providerId="ADAL" clId="{E0EF7079-2D2C-460A-9C73-1DAE1ADFA4C5}" dt="2025-06-10T14:13:29.432" v="1746" actId="170"/>
          <ac:spMkLst>
            <pc:docMk/>
            <pc:sldMk cId="3853373406" sldId="2146847345"/>
            <ac:spMk id="3" creationId="{33F3A765-9B4D-F940-7E84-9BD748CDA2CD}"/>
          </ac:spMkLst>
        </pc:spChg>
        <pc:spChg chg="del">
          <ac:chgData name="Cameron Taylor" userId="14125952-db62-4bdb-86ef-bb08fd4cc561" providerId="ADAL" clId="{E0EF7079-2D2C-460A-9C73-1DAE1ADFA4C5}" dt="2025-06-16T11:44:35.113" v="1962" actId="478"/>
          <ac:spMkLst>
            <pc:docMk/>
            <pc:sldMk cId="3853373406" sldId="2146847345"/>
            <ac:spMk id="9" creationId="{9D20B97B-22DD-E842-4E28-50A54CE78744}"/>
          </ac:spMkLst>
        </pc:spChg>
        <pc:picChg chg="add mod">
          <ac:chgData name="Cameron Taylor" userId="14125952-db62-4bdb-86ef-bb08fd4cc561" providerId="ADAL" clId="{E0EF7079-2D2C-460A-9C73-1DAE1ADFA4C5}" dt="2025-06-10T11:51:51.366" v="1465" actId="1076"/>
          <ac:picMkLst>
            <pc:docMk/>
            <pc:sldMk cId="3853373406" sldId="2146847345"/>
            <ac:picMk id="4" creationId="{2A44EB48-E093-9531-4EF4-29B3D5F67524}"/>
          </ac:picMkLst>
        </pc:picChg>
        <pc:picChg chg="add mod">
          <ac:chgData name="Cameron Taylor" userId="14125952-db62-4bdb-86ef-bb08fd4cc561" providerId="ADAL" clId="{E0EF7079-2D2C-460A-9C73-1DAE1ADFA4C5}" dt="2025-06-10T11:51:51.366" v="1465" actId="1076"/>
          <ac:picMkLst>
            <pc:docMk/>
            <pc:sldMk cId="3853373406" sldId="2146847345"/>
            <ac:picMk id="7" creationId="{5AA81183-5C9E-6E63-D16F-354169167DEE}"/>
          </ac:picMkLst>
        </pc:picChg>
        <pc:picChg chg="add mod">
          <ac:chgData name="Cameron Taylor" userId="14125952-db62-4bdb-86ef-bb08fd4cc561" providerId="ADAL" clId="{E0EF7079-2D2C-460A-9C73-1DAE1ADFA4C5}" dt="2025-06-10T11:50:23.847" v="1449" actId="1076"/>
          <ac:picMkLst>
            <pc:docMk/>
            <pc:sldMk cId="3853373406" sldId="2146847345"/>
            <ac:picMk id="11" creationId="{810AACC6-578F-E68B-FE71-195A7A13EDC8}"/>
          </ac:picMkLst>
        </pc:picChg>
        <pc:picChg chg="add mod">
          <ac:chgData name="Cameron Taylor" userId="14125952-db62-4bdb-86ef-bb08fd4cc561" providerId="ADAL" clId="{E0EF7079-2D2C-460A-9C73-1DAE1ADFA4C5}" dt="2025-06-10T11:51:51.366" v="1465" actId="1076"/>
          <ac:picMkLst>
            <pc:docMk/>
            <pc:sldMk cId="3853373406" sldId="2146847345"/>
            <ac:picMk id="13" creationId="{795D88F4-F52B-0A01-8404-1E1A1B0E301D}"/>
          </ac:picMkLst>
        </pc:picChg>
      </pc:sldChg>
      <pc:sldChg chg="addSp delSp modSp mod">
        <pc:chgData name="Cameron Taylor" userId="14125952-db62-4bdb-86ef-bb08fd4cc561" providerId="ADAL" clId="{E0EF7079-2D2C-460A-9C73-1DAE1ADFA4C5}" dt="2025-06-10T14:34:50.852" v="1909" actId="20577"/>
        <pc:sldMkLst>
          <pc:docMk/>
          <pc:sldMk cId="1111016455" sldId="2146847346"/>
        </pc:sldMkLst>
        <pc:spChg chg="mod">
          <ac:chgData name="Cameron Taylor" userId="14125952-db62-4bdb-86ef-bb08fd4cc561" providerId="ADAL" clId="{E0EF7079-2D2C-460A-9C73-1DAE1ADFA4C5}" dt="2025-06-10T14:34:50.852" v="1909" actId="20577"/>
          <ac:spMkLst>
            <pc:docMk/>
            <pc:sldMk cId="1111016455" sldId="2146847346"/>
            <ac:spMk id="2" creationId="{023D6BFA-BD46-91D0-86BF-003A9134E401}"/>
          </ac:spMkLst>
        </pc:spChg>
        <pc:spChg chg="mod">
          <ac:chgData name="Cameron Taylor" userId="14125952-db62-4bdb-86ef-bb08fd4cc561" providerId="ADAL" clId="{E0EF7079-2D2C-460A-9C73-1DAE1ADFA4C5}" dt="2025-06-10T14:11:33.066" v="1632" actId="20577"/>
          <ac:spMkLst>
            <pc:docMk/>
            <pc:sldMk cId="1111016455" sldId="2146847346"/>
            <ac:spMk id="3" creationId="{77FD8001-834A-FD32-8A08-5F60E0854C9A}"/>
          </ac:spMkLst>
        </pc:spChg>
      </pc:sldChg>
      <pc:sldChg chg="modSp add mod modNotesTx">
        <pc:chgData name="Cameron Taylor" userId="14125952-db62-4bdb-86ef-bb08fd4cc561" providerId="ADAL" clId="{E0EF7079-2D2C-460A-9C73-1DAE1ADFA4C5}" dt="2025-06-16T11:43:22.969" v="1935" actId="20577"/>
        <pc:sldMkLst>
          <pc:docMk/>
          <pc:sldMk cId="2755377084" sldId="2146847347"/>
        </pc:sldMkLst>
        <pc:spChg chg="mod">
          <ac:chgData name="Cameron Taylor" userId="14125952-db62-4bdb-86ef-bb08fd4cc561" providerId="ADAL" clId="{E0EF7079-2D2C-460A-9C73-1DAE1ADFA4C5}" dt="2025-06-10T14:33:18.628" v="1882" actId="20577"/>
          <ac:spMkLst>
            <pc:docMk/>
            <pc:sldMk cId="2755377084" sldId="2146847347"/>
            <ac:spMk id="10" creationId="{FD65814E-B48A-2250-C42D-611512C8DD78}"/>
          </ac:spMkLst>
        </pc:spChg>
      </pc:sldChg>
      <pc:sldChg chg="new del ord">
        <pc:chgData name="Cameron Taylor" userId="14125952-db62-4bdb-86ef-bb08fd4cc561" providerId="ADAL" clId="{E0EF7079-2D2C-460A-9C73-1DAE1ADFA4C5}" dt="2025-06-10T10:19:42.513" v="472" actId="47"/>
        <pc:sldMkLst>
          <pc:docMk/>
          <pc:sldMk cId="1790508639" sldId="2146847348"/>
        </pc:sldMkLst>
      </pc:sldChg>
      <pc:sldChg chg="modSp add del mod">
        <pc:chgData name="Cameron Taylor" userId="14125952-db62-4bdb-86ef-bb08fd4cc561" providerId="ADAL" clId="{E0EF7079-2D2C-460A-9C73-1DAE1ADFA4C5}" dt="2025-06-10T10:26:34.756" v="669" actId="47"/>
        <pc:sldMkLst>
          <pc:docMk/>
          <pc:sldMk cId="0" sldId="2146847349"/>
        </pc:sldMkLst>
      </pc:sldChg>
    </pc:docChg>
  </pc:docChgLst>
  <pc:docChgLst>
    <pc:chgData name="Cameron Taylor" userId="14125952-db62-4bdb-86ef-bb08fd4cc561" providerId="ADAL" clId="{74D287B2-546D-428F-B3E3-EB40E5DD8F56}"/>
    <pc:docChg chg="undo custSel addSld delSld modSld sldOrd addSection modSection">
      <pc:chgData name="Cameron Taylor" userId="14125952-db62-4bdb-86ef-bb08fd4cc561" providerId="ADAL" clId="{74D287B2-546D-428F-B3E3-EB40E5DD8F56}" dt="2025-06-09T16:00:47.878" v="1090" actId="20577"/>
      <pc:docMkLst>
        <pc:docMk/>
      </pc:docMkLst>
      <pc:sldChg chg="modSp del mod ord">
        <pc:chgData name="Cameron Taylor" userId="14125952-db62-4bdb-86ef-bb08fd4cc561" providerId="ADAL" clId="{74D287B2-546D-428F-B3E3-EB40E5DD8F56}" dt="2025-06-02T10:48:44.974" v="299" actId="47"/>
        <pc:sldMkLst>
          <pc:docMk/>
          <pc:sldMk cId="1753763641" sldId="256"/>
        </pc:sldMkLst>
      </pc:sldChg>
      <pc:sldChg chg="addSp delSp modSp add mod">
        <pc:chgData name="Cameron Taylor" userId="14125952-db62-4bdb-86ef-bb08fd4cc561" providerId="ADAL" clId="{74D287B2-546D-428F-B3E3-EB40E5DD8F56}" dt="2025-06-02T12:26:15.405" v="497" actId="478"/>
        <pc:sldMkLst>
          <pc:docMk/>
          <pc:sldMk cId="3592573276" sldId="258"/>
        </pc:sldMkLst>
        <pc:spChg chg="add mod">
          <ac:chgData name="Cameron Taylor" userId="14125952-db62-4bdb-86ef-bb08fd4cc561" providerId="ADAL" clId="{74D287B2-546D-428F-B3E3-EB40E5DD8F56}" dt="2025-06-02T12:26:12.937" v="496"/>
          <ac:spMkLst>
            <pc:docMk/>
            <pc:sldMk cId="3592573276" sldId="258"/>
            <ac:spMk id="9" creationId="{9D20B97B-22DD-E842-4E28-50A54CE78744}"/>
          </ac:spMkLst>
        </pc:spChg>
      </pc:sldChg>
      <pc:sldChg chg="add del ord">
        <pc:chgData name="Cameron Taylor" userId="14125952-db62-4bdb-86ef-bb08fd4cc561" providerId="ADAL" clId="{74D287B2-546D-428F-B3E3-EB40E5DD8F56}" dt="2025-06-02T10:15:53.155" v="240" actId="47"/>
        <pc:sldMkLst>
          <pc:docMk/>
          <pc:sldMk cId="1850695120" sldId="264"/>
        </pc:sldMkLst>
      </pc:sldChg>
      <pc:sldChg chg="add del ord">
        <pc:chgData name="Cameron Taylor" userId="14125952-db62-4bdb-86ef-bb08fd4cc561" providerId="ADAL" clId="{74D287B2-546D-428F-B3E3-EB40E5DD8F56}" dt="2025-06-02T09:52:25.633" v="169" actId="47"/>
        <pc:sldMkLst>
          <pc:docMk/>
          <pc:sldMk cId="200134964" sldId="296"/>
        </pc:sldMkLst>
      </pc:sldChg>
      <pc:sldChg chg="add del">
        <pc:chgData name="Cameron Taylor" userId="14125952-db62-4bdb-86ef-bb08fd4cc561" providerId="ADAL" clId="{74D287B2-546D-428F-B3E3-EB40E5DD8F56}" dt="2025-06-02T12:23:14.893" v="486" actId="47"/>
        <pc:sldMkLst>
          <pc:docMk/>
          <pc:sldMk cId="2681604694" sldId="319"/>
        </pc:sldMkLst>
      </pc:sldChg>
      <pc:sldChg chg="delSp add del mod ord setBg delDesignElem">
        <pc:chgData name="Cameron Taylor" userId="14125952-db62-4bdb-86ef-bb08fd4cc561" providerId="ADAL" clId="{74D287B2-546D-428F-B3E3-EB40E5DD8F56}" dt="2025-06-02T12:21:22.178" v="466" actId="47"/>
        <pc:sldMkLst>
          <pc:docMk/>
          <pc:sldMk cId="99930111" sldId="593"/>
        </pc:sldMkLst>
      </pc:sldChg>
      <pc:sldChg chg="modSp add del mod">
        <pc:chgData name="Cameron Taylor" userId="14125952-db62-4bdb-86ef-bb08fd4cc561" providerId="ADAL" clId="{74D287B2-546D-428F-B3E3-EB40E5DD8F56}" dt="2025-06-02T12:22:24.495" v="476" actId="47"/>
        <pc:sldMkLst>
          <pc:docMk/>
          <pc:sldMk cId="1696287724" sldId="600"/>
        </pc:sldMkLst>
      </pc:sldChg>
      <pc:sldChg chg="delSp add del mod">
        <pc:chgData name="Cameron Taylor" userId="14125952-db62-4bdb-86ef-bb08fd4cc561" providerId="ADAL" clId="{74D287B2-546D-428F-B3E3-EB40E5DD8F56}" dt="2025-06-02T12:23:57.785" v="493" actId="47"/>
        <pc:sldMkLst>
          <pc:docMk/>
          <pc:sldMk cId="3337604693" sldId="2146847269"/>
        </pc:sldMkLst>
      </pc:sldChg>
      <pc:sldChg chg="add del">
        <pc:chgData name="Cameron Taylor" userId="14125952-db62-4bdb-86ef-bb08fd4cc561" providerId="ADAL" clId="{74D287B2-546D-428F-B3E3-EB40E5DD8F56}" dt="2025-06-02T09:54:31.153" v="178" actId="47"/>
        <pc:sldMkLst>
          <pc:docMk/>
          <pc:sldMk cId="3530867457" sldId="2146847298"/>
        </pc:sldMkLst>
      </pc:sldChg>
      <pc:sldChg chg="add del">
        <pc:chgData name="Cameron Taylor" userId="14125952-db62-4bdb-86ef-bb08fd4cc561" providerId="ADAL" clId="{74D287B2-546D-428F-B3E3-EB40E5DD8F56}" dt="2025-06-02T10:14:41.891" v="217" actId="47"/>
        <pc:sldMkLst>
          <pc:docMk/>
          <pc:sldMk cId="2744563741" sldId="2146847307"/>
        </pc:sldMkLst>
      </pc:sldChg>
      <pc:sldChg chg="add del ord">
        <pc:chgData name="Cameron Taylor" userId="14125952-db62-4bdb-86ef-bb08fd4cc561" providerId="ADAL" clId="{74D287B2-546D-428F-B3E3-EB40E5DD8F56}" dt="2025-06-02T09:52:38.365" v="171" actId="47"/>
        <pc:sldMkLst>
          <pc:docMk/>
          <pc:sldMk cId="906813018" sldId="2146847310"/>
        </pc:sldMkLst>
      </pc:sldChg>
      <pc:sldChg chg="addSp delSp modSp add mod">
        <pc:chgData name="Cameron Taylor" userId="14125952-db62-4bdb-86ef-bb08fd4cc561" providerId="ADAL" clId="{74D287B2-546D-428F-B3E3-EB40E5DD8F56}" dt="2025-06-09T15:54:10.328" v="789" actId="1076"/>
        <pc:sldMkLst>
          <pc:docMk/>
          <pc:sldMk cId="2075812971" sldId="2146847312"/>
        </pc:sldMkLst>
        <pc:spChg chg="add mod">
          <ac:chgData name="Cameron Taylor" userId="14125952-db62-4bdb-86ef-bb08fd4cc561" providerId="ADAL" clId="{74D287B2-546D-428F-B3E3-EB40E5DD8F56}" dt="2025-06-09T15:54:10.328" v="789" actId="1076"/>
          <ac:spMkLst>
            <pc:docMk/>
            <pc:sldMk cId="2075812971" sldId="2146847312"/>
            <ac:spMk id="8" creationId="{B06C9A24-33A3-9D68-C922-201F13D8502D}"/>
          </ac:spMkLst>
        </pc:spChg>
      </pc:sldChg>
      <pc:sldChg chg="modSp add del mod ord">
        <pc:chgData name="Cameron Taylor" userId="14125952-db62-4bdb-86ef-bb08fd4cc561" providerId="ADAL" clId="{74D287B2-546D-428F-B3E3-EB40E5DD8F56}" dt="2025-06-02T09:52:57.989" v="173" actId="47"/>
        <pc:sldMkLst>
          <pc:docMk/>
          <pc:sldMk cId="3703285749" sldId="2146847318"/>
        </pc:sldMkLst>
      </pc:sldChg>
      <pc:sldChg chg="add del ord">
        <pc:chgData name="Cameron Taylor" userId="14125952-db62-4bdb-86ef-bb08fd4cc561" providerId="ADAL" clId="{74D287B2-546D-428F-B3E3-EB40E5DD8F56}" dt="2025-06-02T09:52:54.299" v="172" actId="47"/>
        <pc:sldMkLst>
          <pc:docMk/>
          <pc:sldMk cId="1559402080" sldId="2146847323"/>
        </pc:sldMkLst>
      </pc:sldChg>
      <pc:sldChg chg="modSp add mod">
        <pc:chgData name="Cameron Taylor" userId="14125952-db62-4bdb-86ef-bb08fd4cc561" providerId="ADAL" clId="{74D287B2-546D-428F-B3E3-EB40E5DD8F56}" dt="2025-06-02T09:13:21.316" v="92" actId="113"/>
        <pc:sldMkLst>
          <pc:docMk/>
          <pc:sldMk cId="2544542785" sldId="2146847324"/>
        </pc:sldMkLst>
        <pc:spChg chg="mod">
          <ac:chgData name="Cameron Taylor" userId="14125952-db62-4bdb-86ef-bb08fd4cc561" providerId="ADAL" clId="{74D287B2-546D-428F-B3E3-EB40E5DD8F56}" dt="2025-06-02T09:12:57.718" v="90" actId="6549"/>
          <ac:spMkLst>
            <pc:docMk/>
            <pc:sldMk cId="2544542785" sldId="2146847324"/>
            <ac:spMk id="3" creationId="{5D150C36-7B45-B106-0E23-250D2AAC59F8}"/>
          </ac:spMkLst>
        </pc:spChg>
        <pc:spChg chg="mod">
          <ac:chgData name="Cameron Taylor" userId="14125952-db62-4bdb-86ef-bb08fd4cc561" providerId="ADAL" clId="{74D287B2-546D-428F-B3E3-EB40E5DD8F56}" dt="2025-06-02T09:13:21.316" v="92" actId="113"/>
          <ac:spMkLst>
            <pc:docMk/>
            <pc:sldMk cId="2544542785" sldId="2146847324"/>
            <ac:spMk id="6" creationId="{8047CEC5-B2F4-DADC-C758-6288C4803FD6}"/>
          </ac:spMkLst>
        </pc:spChg>
      </pc:sldChg>
      <pc:sldChg chg="addSp modSp add mod ord">
        <pc:chgData name="Cameron Taylor" userId="14125952-db62-4bdb-86ef-bb08fd4cc561" providerId="ADAL" clId="{74D287B2-546D-428F-B3E3-EB40E5DD8F56}" dt="2025-06-02T12:21:44.029" v="472" actId="1076"/>
        <pc:sldMkLst>
          <pc:docMk/>
          <pc:sldMk cId="4160183949" sldId="2146847325"/>
        </pc:sldMkLst>
      </pc:sldChg>
      <pc:sldChg chg="modSp add del mod">
        <pc:chgData name="Cameron Taylor" userId="14125952-db62-4bdb-86ef-bb08fd4cc561" providerId="ADAL" clId="{74D287B2-546D-428F-B3E3-EB40E5DD8F56}" dt="2025-06-02T10:15:34.074" v="236" actId="47"/>
        <pc:sldMkLst>
          <pc:docMk/>
          <pc:sldMk cId="2007245857" sldId="2146847326"/>
        </pc:sldMkLst>
      </pc:sldChg>
      <pc:sldChg chg="add del">
        <pc:chgData name="Cameron Taylor" userId="14125952-db62-4bdb-86ef-bb08fd4cc561" providerId="ADAL" clId="{74D287B2-546D-428F-B3E3-EB40E5DD8F56}" dt="2025-06-02T09:14:39.670" v="94" actId="47"/>
        <pc:sldMkLst>
          <pc:docMk/>
          <pc:sldMk cId="2036637051" sldId="2146847327"/>
        </pc:sldMkLst>
      </pc:sldChg>
      <pc:sldChg chg="addSp delSp modSp add mod">
        <pc:chgData name="Cameron Taylor" userId="14125952-db62-4bdb-86ef-bb08fd4cc561" providerId="ADAL" clId="{74D287B2-546D-428F-B3E3-EB40E5DD8F56}" dt="2025-06-02T12:21:37.405" v="468" actId="478"/>
        <pc:sldMkLst>
          <pc:docMk/>
          <pc:sldMk cId="3927487019" sldId="2146847327"/>
        </pc:sldMkLst>
        <pc:spChg chg="mod">
          <ac:chgData name="Cameron Taylor" userId="14125952-db62-4bdb-86ef-bb08fd4cc561" providerId="ADAL" clId="{74D287B2-546D-428F-B3E3-EB40E5DD8F56}" dt="2025-06-02T10:31:35.246" v="261" actId="20577"/>
          <ac:spMkLst>
            <pc:docMk/>
            <pc:sldMk cId="3927487019" sldId="2146847327"/>
            <ac:spMk id="6" creationId="{377CDE9B-B7AF-F3D3-DAF2-97BFC8618FFA}"/>
          </ac:spMkLst>
        </pc:spChg>
      </pc:sldChg>
      <pc:sldChg chg="modSp add mod">
        <pc:chgData name="Cameron Taylor" userId="14125952-db62-4bdb-86ef-bb08fd4cc561" providerId="ADAL" clId="{74D287B2-546D-428F-B3E3-EB40E5DD8F56}" dt="2025-06-02T10:51:15.474" v="461" actId="20577"/>
        <pc:sldMkLst>
          <pc:docMk/>
          <pc:sldMk cId="4057014139" sldId="2146847330"/>
        </pc:sldMkLst>
        <pc:spChg chg="mod">
          <ac:chgData name="Cameron Taylor" userId="14125952-db62-4bdb-86ef-bb08fd4cc561" providerId="ADAL" clId="{74D287B2-546D-428F-B3E3-EB40E5DD8F56}" dt="2025-06-02T09:49:58.740" v="110" actId="20577"/>
          <ac:spMkLst>
            <pc:docMk/>
            <pc:sldMk cId="4057014139" sldId="2146847330"/>
            <ac:spMk id="5" creationId="{D61EF7A6-5398-2B19-6926-07061809A636}"/>
          </ac:spMkLst>
        </pc:spChg>
        <pc:spChg chg="mod">
          <ac:chgData name="Cameron Taylor" userId="14125952-db62-4bdb-86ef-bb08fd4cc561" providerId="ADAL" clId="{74D287B2-546D-428F-B3E3-EB40E5DD8F56}" dt="2025-06-02T09:49:44.820" v="108" actId="113"/>
          <ac:spMkLst>
            <pc:docMk/>
            <pc:sldMk cId="4057014139" sldId="2146847330"/>
            <ac:spMk id="11" creationId="{58B7C100-F9C9-3CAB-AAA3-5416BF1996C7}"/>
          </ac:spMkLst>
        </pc:spChg>
        <pc:graphicFrameChg chg="mod">
          <ac:chgData name="Cameron Taylor" userId="14125952-db62-4bdb-86ef-bb08fd4cc561" providerId="ADAL" clId="{74D287B2-546D-428F-B3E3-EB40E5DD8F56}" dt="2025-06-02T10:51:15.474" v="461" actId="20577"/>
          <ac:graphicFrameMkLst>
            <pc:docMk/>
            <pc:sldMk cId="4057014139" sldId="2146847330"/>
            <ac:graphicFrameMk id="14" creationId="{2BAE70C8-5347-B6F4-64D1-19555C20F555}"/>
          </ac:graphicFrameMkLst>
        </pc:graphicFrameChg>
      </pc:sldChg>
      <pc:sldChg chg="modSp add mod ord modNotesTx">
        <pc:chgData name="Cameron Taylor" userId="14125952-db62-4bdb-86ef-bb08fd4cc561" providerId="ADAL" clId="{74D287B2-546D-428F-B3E3-EB40E5DD8F56}" dt="2025-06-09T15:52:15.979" v="783" actId="20577"/>
        <pc:sldMkLst>
          <pc:docMk/>
          <pc:sldMk cId="4113713048" sldId="2146847338"/>
        </pc:sldMkLst>
        <pc:spChg chg="mod">
          <ac:chgData name="Cameron Taylor" userId="14125952-db62-4bdb-86ef-bb08fd4cc561" providerId="ADAL" clId="{74D287B2-546D-428F-B3E3-EB40E5DD8F56}" dt="2025-06-09T15:52:15.979" v="783" actId="20577"/>
          <ac:spMkLst>
            <pc:docMk/>
            <pc:sldMk cId="4113713048" sldId="2146847338"/>
            <ac:spMk id="7" creationId="{57CD12C4-9117-C446-DE45-D5466D685B5C}"/>
          </ac:spMkLst>
        </pc:spChg>
      </pc:sldChg>
      <pc:sldChg chg="add del ord">
        <pc:chgData name="Cameron Taylor" userId="14125952-db62-4bdb-86ef-bb08fd4cc561" providerId="ADAL" clId="{74D287B2-546D-428F-B3E3-EB40E5DD8F56}" dt="2025-06-02T09:52:28.167" v="170" actId="47"/>
        <pc:sldMkLst>
          <pc:docMk/>
          <pc:sldMk cId="1762297005" sldId="2146847339"/>
        </pc:sldMkLst>
      </pc:sldChg>
      <pc:sldChg chg="addSp delSp modSp add mod ord modNotesTx">
        <pc:chgData name="Cameron Taylor" userId="14125952-db62-4bdb-86ef-bb08fd4cc561" providerId="ADAL" clId="{74D287B2-546D-428F-B3E3-EB40E5DD8F56}" dt="2025-06-09T15:52:44.639" v="786"/>
        <pc:sldMkLst>
          <pc:docMk/>
          <pc:sldMk cId="255931256" sldId="2146847340"/>
        </pc:sldMkLst>
        <pc:spChg chg="add mod">
          <ac:chgData name="Cameron Taylor" userId="14125952-db62-4bdb-86ef-bb08fd4cc561" providerId="ADAL" clId="{74D287B2-546D-428F-B3E3-EB40E5DD8F56}" dt="2025-06-09T15:52:44.639" v="786"/>
          <ac:spMkLst>
            <pc:docMk/>
            <pc:sldMk cId="255931256" sldId="2146847340"/>
            <ac:spMk id="16" creationId="{95869029-FAA0-C6FD-7BF6-D506C56F5B83}"/>
          </ac:spMkLst>
        </pc:spChg>
      </pc:sldChg>
      <pc:sldChg chg="modSp new mod">
        <pc:chgData name="Cameron Taylor" userId="14125952-db62-4bdb-86ef-bb08fd4cc561" providerId="ADAL" clId="{74D287B2-546D-428F-B3E3-EB40E5DD8F56}" dt="2025-06-02T12:28:09.266" v="634" actId="20577"/>
        <pc:sldMkLst>
          <pc:docMk/>
          <pc:sldMk cId="3573770868" sldId="2146847341"/>
        </pc:sldMkLst>
        <pc:spChg chg="mod">
          <ac:chgData name="Cameron Taylor" userId="14125952-db62-4bdb-86ef-bb08fd4cc561" providerId="ADAL" clId="{74D287B2-546D-428F-B3E3-EB40E5DD8F56}" dt="2025-06-02T10:48:52.937" v="311" actId="20577"/>
          <ac:spMkLst>
            <pc:docMk/>
            <pc:sldMk cId="3573770868" sldId="2146847341"/>
            <ac:spMk id="2" creationId="{D69081B1-96E2-167C-D42E-A4E464E28EBD}"/>
          </ac:spMkLst>
        </pc:spChg>
        <pc:spChg chg="mod">
          <ac:chgData name="Cameron Taylor" userId="14125952-db62-4bdb-86ef-bb08fd4cc561" providerId="ADAL" clId="{74D287B2-546D-428F-B3E3-EB40E5DD8F56}" dt="2025-06-02T12:28:09.266" v="634" actId="20577"/>
          <ac:spMkLst>
            <pc:docMk/>
            <pc:sldMk cId="3573770868" sldId="2146847341"/>
            <ac:spMk id="3" creationId="{D24AEABA-0CBF-2635-A7CE-83AAABE5310F}"/>
          </ac:spMkLst>
        </pc:spChg>
      </pc:sldChg>
      <pc:sldChg chg="add del">
        <pc:chgData name="Cameron Taylor" userId="14125952-db62-4bdb-86ef-bb08fd4cc561" providerId="ADAL" clId="{74D287B2-546D-428F-B3E3-EB40E5DD8F56}" dt="2025-06-02T09:54:24.770" v="177" actId="47"/>
        <pc:sldMkLst>
          <pc:docMk/>
          <pc:sldMk cId="3964236646" sldId="2146847341"/>
        </pc:sldMkLst>
      </pc:sldChg>
      <pc:sldChg chg="addSp delSp modSp add mod">
        <pc:chgData name="Cameron Taylor" userId="14125952-db62-4bdb-86ef-bb08fd4cc561" providerId="ADAL" clId="{74D287B2-546D-428F-B3E3-EB40E5DD8F56}" dt="2025-06-09T16:00:47.878" v="1090" actId="20577"/>
        <pc:sldMkLst>
          <pc:docMk/>
          <pc:sldMk cId="3585281212" sldId="2146847342"/>
        </pc:sldMkLst>
      </pc:sldChg>
      <pc:sldChg chg="modSp new del mod">
        <pc:chgData name="Cameron Taylor" userId="14125952-db62-4bdb-86ef-bb08fd4cc561" providerId="ADAL" clId="{74D287B2-546D-428F-B3E3-EB40E5DD8F56}" dt="2025-06-09T15:56:47.874" v="810" actId="47"/>
        <pc:sldMkLst>
          <pc:docMk/>
          <pc:sldMk cId="2568572341" sldId="2146847343"/>
        </pc:sldMkLst>
      </pc:sldChg>
      <pc:sldChg chg="addSp delSp modSp add mod">
        <pc:chgData name="Cameron Taylor" userId="14125952-db62-4bdb-86ef-bb08fd4cc561" providerId="ADAL" clId="{74D287B2-546D-428F-B3E3-EB40E5DD8F56}" dt="2025-06-09T15:57:30.224" v="817" actId="1076"/>
        <pc:sldMkLst>
          <pc:docMk/>
          <pc:sldMk cId="1258273838" sldId="2146847344"/>
        </pc:sldMkLst>
      </pc:sldChg>
      <pc:sldChg chg="delSp modSp add mod">
        <pc:chgData name="Cameron Taylor" userId="14125952-db62-4bdb-86ef-bb08fd4cc561" providerId="ADAL" clId="{74D287B2-546D-428F-B3E3-EB40E5DD8F56}" dt="2025-06-09T15:56:51.781" v="813" actId="478"/>
        <pc:sldMkLst>
          <pc:docMk/>
          <pc:sldMk cId="3853373406" sldId="2146847345"/>
        </pc:sldMkLst>
        <pc:spChg chg="mod">
          <ac:chgData name="Cameron Taylor" userId="14125952-db62-4bdb-86ef-bb08fd4cc561" providerId="ADAL" clId="{74D287B2-546D-428F-B3E3-EB40E5DD8F56}" dt="2025-06-09T15:56:40.700" v="808" actId="20577"/>
          <ac:spMkLst>
            <pc:docMk/>
            <pc:sldMk cId="3853373406" sldId="2146847345"/>
            <ac:spMk id="2" creationId="{E79E0999-AF3C-45E2-7012-C615C9B09548}"/>
          </ac:spMkLst>
        </pc:spChg>
        <pc:spChg chg="mod">
          <ac:chgData name="Cameron Taylor" userId="14125952-db62-4bdb-86ef-bb08fd4cc561" providerId="ADAL" clId="{74D287B2-546D-428F-B3E3-EB40E5DD8F56}" dt="2025-06-09T15:56:49.934" v="811"/>
          <ac:spMkLst>
            <pc:docMk/>
            <pc:sldMk cId="3853373406" sldId="2146847345"/>
            <ac:spMk id="3" creationId="{33F3A765-9B4D-F940-7E84-9BD748CDA2CD}"/>
          </ac:spMkLst>
        </pc:spChg>
      </pc:sldChg>
      <pc:sldChg chg="modSp add mod modNotesTx">
        <pc:chgData name="Cameron Taylor" userId="14125952-db62-4bdb-86ef-bb08fd4cc561" providerId="ADAL" clId="{74D287B2-546D-428F-B3E3-EB40E5DD8F56}" dt="2025-06-09T16:00:31.488" v="1081" actId="20577"/>
        <pc:sldMkLst>
          <pc:docMk/>
          <pc:sldMk cId="1111016455" sldId="2146847346"/>
        </pc:sldMkLst>
        <pc:spChg chg="mod">
          <ac:chgData name="Cameron Taylor" userId="14125952-db62-4bdb-86ef-bb08fd4cc561" providerId="ADAL" clId="{74D287B2-546D-428F-B3E3-EB40E5DD8F56}" dt="2025-06-09T16:00:31.488" v="1081" actId="20577"/>
          <ac:spMkLst>
            <pc:docMk/>
            <pc:sldMk cId="1111016455" sldId="2146847346"/>
            <ac:spMk id="2" creationId="{023D6BFA-BD46-91D0-86BF-003A9134E401}"/>
          </ac:spMkLst>
        </pc:spChg>
        <pc:spChg chg="mod">
          <ac:chgData name="Cameron Taylor" userId="14125952-db62-4bdb-86ef-bb08fd4cc561" providerId="ADAL" clId="{74D287B2-546D-428F-B3E3-EB40E5DD8F56}" dt="2025-06-09T16:00:07.563" v="1057" actId="20577"/>
          <ac:spMkLst>
            <pc:docMk/>
            <pc:sldMk cId="1111016455" sldId="2146847346"/>
            <ac:spMk id="3" creationId="{77FD8001-834A-FD32-8A08-5F60E0854C9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AEC17-9B9A-403E-8D6B-D110A59D3763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</dgm:pt>
    <dgm:pt modelId="{B840E858-AE77-43AF-9F71-D0AB1383563F}">
      <dgm:prSet phldrT="[Text]"/>
      <dgm:spPr>
        <a:solidFill>
          <a:srgbClr val="4A80BF"/>
        </a:solidFill>
        <a:ln>
          <a:noFill/>
        </a:ln>
      </dgm:spPr>
      <dgm:t>
        <a:bodyPr/>
        <a:lstStyle/>
        <a:p>
          <a:pPr algn="l"/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Project Goals</a:t>
          </a:r>
        </a:p>
      </dgm:t>
    </dgm:pt>
    <dgm:pt modelId="{5A978444-CEB6-4935-8C04-25C419418811}" type="parTrans" cxnId="{77BED7FC-F4B1-4BFF-A394-F163A264B459}">
      <dgm:prSet/>
      <dgm:spPr/>
      <dgm:t>
        <a:bodyPr/>
        <a:lstStyle/>
        <a:p>
          <a:pPr algn="l"/>
          <a:endParaRPr lang="en-GB"/>
        </a:p>
      </dgm:t>
    </dgm:pt>
    <dgm:pt modelId="{2640D346-1560-4824-9D6D-DC6221C986D2}" type="sibTrans" cxnId="{77BED7FC-F4B1-4BFF-A394-F163A264B459}">
      <dgm:prSet/>
      <dgm:spPr/>
      <dgm:t>
        <a:bodyPr/>
        <a:lstStyle/>
        <a:p>
          <a:pPr algn="l"/>
          <a:endParaRPr lang="en-GB"/>
        </a:p>
      </dgm:t>
    </dgm:pt>
    <dgm:pt modelId="{FA1B580E-93CA-40D5-9FF2-1CB74AA194FB}">
      <dgm:prSet phldrT="[Text]"/>
      <dgm:spPr>
        <a:solidFill>
          <a:srgbClr val="07888E"/>
        </a:solidFill>
      </dgm:spPr>
      <dgm:t>
        <a:bodyPr/>
        <a:lstStyle/>
        <a:p>
          <a:pPr algn="l"/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 Synthesis</a:t>
          </a:r>
        </a:p>
      </dgm:t>
    </dgm:pt>
    <dgm:pt modelId="{4AAD72DA-8CFE-4B8F-ABE4-F1F77782D935}" type="parTrans" cxnId="{3F50E301-618D-4D81-8810-9060C087DB24}">
      <dgm:prSet/>
      <dgm:spPr/>
      <dgm:t>
        <a:bodyPr/>
        <a:lstStyle/>
        <a:p>
          <a:pPr algn="l"/>
          <a:endParaRPr lang="en-GB"/>
        </a:p>
      </dgm:t>
    </dgm:pt>
    <dgm:pt modelId="{4F3232C0-3327-4193-95FE-6C0F8A5BBFA3}" type="sibTrans" cxnId="{3F50E301-618D-4D81-8810-9060C087DB24}">
      <dgm:prSet/>
      <dgm:spPr/>
      <dgm:t>
        <a:bodyPr/>
        <a:lstStyle/>
        <a:p>
          <a:pPr algn="l"/>
          <a:endParaRPr lang="en-GB"/>
        </a:p>
      </dgm:t>
    </dgm:pt>
    <dgm:pt modelId="{758B2D1D-F9F2-48C3-9052-5E0AFDBC8447}">
      <dgm:prSet phldrT="[Text]"/>
      <dgm:spPr>
        <a:solidFill>
          <a:srgbClr val="936EAA"/>
        </a:solidFill>
      </dgm:spPr>
      <dgm:t>
        <a:bodyPr/>
        <a:lstStyle/>
        <a:p>
          <a:pPr algn="l"/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 Screening</a:t>
          </a:r>
        </a:p>
      </dgm:t>
    </dgm:pt>
    <dgm:pt modelId="{90993DA8-9EAF-4588-8085-8399F75A9AFB}" type="parTrans" cxnId="{10013C04-43B8-4394-AA19-FF95FC1165D9}">
      <dgm:prSet/>
      <dgm:spPr/>
      <dgm:t>
        <a:bodyPr/>
        <a:lstStyle/>
        <a:p>
          <a:pPr algn="l"/>
          <a:endParaRPr lang="en-GB"/>
        </a:p>
      </dgm:t>
    </dgm:pt>
    <dgm:pt modelId="{3448A004-4D39-4961-A979-B64A111A4593}" type="sibTrans" cxnId="{10013C04-43B8-4394-AA19-FF95FC1165D9}">
      <dgm:prSet/>
      <dgm:spPr/>
      <dgm:t>
        <a:bodyPr/>
        <a:lstStyle/>
        <a:p>
          <a:pPr algn="l"/>
          <a:endParaRPr lang="en-GB"/>
        </a:p>
      </dgm:t>
    </dgm:pt>
    <dgm:pt modelId="{02500E51-59AF-45CD-B70F-2DB18169B6A5}">
      <dgm:prSet phldrT="[Text]"/>
      <dgm:spPr>
        <a:solidFill>
          <a:srgbClr val="FFC000"/>
        </a:solidFill>
      </dgm:spPr>
      <dgm:t>
        <a:bodyPr/>
        <a:lstStyle/>
        <a:p>
          <a:pPr algn="l"/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DELs?</a:t>
          </a:r>
        </a:p>
      </dgm:t>
    </dgm:pt>
    <dgm:pt modelId="{B4C3655A-DA86-4C49-9925-BF611C0B34F5}" type="parTrans" cxnId="{0DBB207D-815E-474B-9532-28AF7405E67A}">
      <dgm:prSet/>
      <dgm:spPr/>
      <dgm:t>
        <a:bodyPr/>
        <a:lstStyle/>
        <a:p>
          <a:pPr algn="l"/>
          <a:endParaRPr lang="en-GB"/>
        </a:p>
      </dgm:t>
    </dgm:pt>
    <dgm:pt modelId="{D26ABBAB-3F27-41A8-B4C6-8D22E2D1B816}" type="sibTrans" cxnId="{0DBB207D-815E-474B-9532-28AF7405E67A}">
      <dgm:prSet/>
      <dgm:spPr/>
      <dgm:t>
        <a:bodyPr/>
        <a:lstStyle/>
        <a:p>
          <a:pPr algn="l"/>
          <a:endParaRPr lang="en-GB"/>
        </a:p>
      </dgm:t>
    </dgm:pt>
    <dgm:pt modelId="{2EE0C794-5F57-4C25-B53C-0866E7B4F5A3}" type="pres">
      <dgm:prSet presAssocID="{FDCAEC17-9B9A-403E-8D6B-D110A59D3763}" presName="outerComposite" presStyleCnt="0">
        <dgm:presLayoutVars>
          <dgm:chMax val="5"/>
          <dgm:dir/>
          <dgm:resizeHandles val="exact"/>
        </dgm:presLayoutVars>
      </dgm:prSet>
      <dgm:spPr/>
    </dgm:pt>
    <dgm:pt modelId="{CDD95741-27A3-4C67-AA19-B2DD9B32A885}" type="pres">
      <dgm:prSet presAssocID="{FDCAEC17-9B9A-403E-8D6B-D110A59D3763}" presName="dummyMaxCanvas" presStyleCnt="0">
        <dgm:presLayoutVars/>
      </dgm:prSet>
      <dgm:spPr/>
    </dgm:pt>
    <dgm:pt modelId="{FE35CF9E-38CE-4860-9CC4-51BF352529AF}" type="pres">
      <dgm:prSet presAssocID="{FDCAEC17-9B9A-403E-8D6B-D110A59D3763}" presName="FourNodes_1" presStyleLbl="node1" presStyleIdx="0" presStyleCnt="4">
        <dgm:presLayoutVars>
          <dgm:bulletEnabled val="1"/>
        </dgm:presLayoutVars>
      </dgm:prSet>
      <dgm:spPr/>
    </dgm:pt>
    <dgm:pt modelId="{484CAFDB-21E9-4382-8635-770E61F8E17D}" type="pres">
      <dgm:prSet presAssocID="{FDCAEC17-9B9A-403E-8D6B-D110A59D3763}" presName="FourNodes_2" presStyleLbl="node1" presStyleIdx="1" presStyleCnt="4">
        <dgm:presLayoutVars>
          <dgm:bulletEnabled val="1"/>
        </dgm:presLayoutVars>
      </dgm:prSet>
      <dgm:spPr/>
    </dgm:pt>
    <dgm:pt modelId="{127F42C5-B35B-4CC9-B639-1EC95536969D}" type="pres">
      <dgm:prSet presAssocID="{FDCAEC17-9B9A-403E-8D6B-D110A59D3763}" presName="FourNodes_3" presStyleLbl="node1" presStyleIdx="2" presStyleCnt="4">
        <dgm:presLayoutVars>
          <dgm:bulletEnabled val="1"/>
        </dgm:presLayoutVars>
      </dgm:prSet>
      <dgm:spPr/>
    </dgm:pt>
    <dgm:pt modelId="{BE416B6E-3692-4496-B017-097860C9A530}" type="pres">
      <dgm:prSet presAssocID="{FDCAEC17-9B9A-403E-8D6B-D110A59D3763}" presName="FourNodes_4" presStyleLbl="node1" presStyleIdx="3" presStyleCnt="4">
        <dgm:presLayoutVars>
          <dgm:bulletEnabled val="1"/>
        </dgm:presLayoutVars>
      </dgm:prSet>
      <dgm:spPr/>
    </dgm:pt>
    <dgm:pt modelId="{6F520412-1DAE-4CCA-85AF-9B3FD8FF1216}" type="pres">
      <dgm:prSet presAssocID="{FDCAEC17-9B9A-403E-8D6B-D110A59D3763}" presName="FourConn_1-2" presStyleLbl="fgAccFollowNode1" presStyleIdx="0" presStyleCnt="3">
        <dgm:presLayoutVars>
          <dgm:bulletEnabled val="1"/>
        </dgm:presLayoutVars>
      </dgm:prSet>
      <dgm:spPr/>
    </dgm:pt>
    <dgm:pt modelId="{24A905E9-01AC-4D36-B487-855CE56C9C6D}" type="pres">
      <dgm:prSet presAssocID="{FDCAEC17-9B9A-403E-8D6B-D110A59D3763}" presName="FourConn_2-3" presStyleLbl="fgAccFollowNode1" presStyleIdx="1" presStyleCnt="3">
        <dgm:presLayoutVars>
          <dgm:bulletEnabled val="1"/>
        </dgm:presLayoutVars>
      </dgm:prSet>
      <dgm:spPr/>
    </dgm:pt>
    <dgm:pt modelId="{8505EAAD-751D-4B1C-AEA4-15712BEC7EAF}" type="pres">
      <dgm:prSet presAssocID="{FDCAEC17-9B9A-403E-8D6B-D110A59D3763}" presName="FourConn_3-4" presStyleLbl="fgAccFollowNode1" presStyleIdx="2" presStyleCnt="3">
        <dgm:presLayoutVars>
          <dgm:bulletEnabled val="1"/>
        </dgm:presLayoutVars>
      </dgm:prSet>
      <dgm:spPr/>
    </dgm:pt>
    <dgm:pt modelId="{DE9EAAD1-66A6-46E5-9037-676DE33ACE7E}" type="pres">
      <dgm:prSet presAssocID="{FDCAEC17-9B9A-403E-8D6B-D110A59D3763}" presName="FourNodes_1_text" presStyleLbl="node1" presStyleIdx="3" presStyleCnt="4">
        <dgm:presLayoutVars>
          <dgm:bulletEnabled val="1"/>
        </dgm:presLayoutVars>
      </dgm:prSet>
      <dgm:spPr/>
    </dgm:pt>
    <dgm:pt modelId="{DE2AFA52-BBEE-4E5B-BAD1-5196725FC78F}" type="pres">
      <dgm:prSet presAssocID="{FDCAEC17-9B9A-403E-8D6B-D110A59D3763}" presName="FourNodes_2_text" presStyleLbl="node1" presStyleIdx="3" presStyleCnt="4">
        <dgm:presLayoutVars>
          <dgm:bulletEnabled val="1"/>
        </dgm:presLayoutVars>
      </dgm:prSet>
      <dgm:spPr/>
    </dgm:pt>
    <dgm:pt modelId="{3FED11CE-06C8-47B2-8A3F-9BEE4DFD61CD}" type="pres">
      <dgm:prSet presAssocID="{FDCAEC17-9B9A-403E-8D6B-D110A59D3763}" presName="FourNodes_3_text" presStyleLbl="node1" presStyleIdx="3" presStyleCnt="4">
        <dgm:presLayoutVars>
          <dgm:bulletEnabled val="1"/>
        </dgm:presLayoutVars>
      </dgm:prSet>
      <dgm:spPr/>
    </dgm:pt>
    <dgm:pt modelId="{57DAF06F-6C0D-45C7-9948-4965EEC6C145}" type="pres">
      <dgm:prSet presAssocID="{FDCAEC17-9B9A-403E-8D6B-D110A59D376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F50E301-618D-4D81-8810-9060C087DB24}" srcId="{FDCAEC17-9B9A-403E-8D6B-D110A59D3763}" destId="{FA1B580E-93CA-40D5-9FF2-1CB74AA194FB}" srcOrd="2" destOrd="0" parTransId="{4AAD72DA-8CFE-4B8F-ABE4-F1F77782D935}" sibTransId="{4F3232C0-3327-4193-95FE-6C0F8A5BBFA3}"/>
    <dgm:cxn modelId="{10013C04-43B8-4394-AA19-FF95FC1165D9}" srcId="{FDCAEC17-9B9A-403E-8D6B-D110A59D3763}" destId="{758B2D1D-F9F2-48C3-9052-5E0AFDBC8447}" srcOrd="3" destOrd="0" parTransId="{90993DA8-9EAF-4588-8085-8399F75A9AFB}" sibTransId="{3448A004-4D39-4961-A979-B64A111A4593}"/>
    <dgm:cxn modelId="{90DD3A14-224D-4102-BC15-944CF3DD4CD9}" type="presOf" srcId="{FA1B580E-93CA-40D5-9FF2-1CB74AA194FB}" destId="{127F42C5-B35B-4CC9-B639-1EC95536969D}" srcOrd="0" destOrd="0" presId="urn:microsoft.com/office/officeart/2005/8/layout/vProcess5"/>
    <dgm:cxn modelId="{BAB33B24-EC6E-477F-AD45-6EABA384F1E8}" type="presOf" srcId="{758B2D1D-F9F2-48C3-9052-5E0AFDBC8447}" destId="{BE416B6E-3692-4496-B017-097860C9A530}" srcOrd="0" destOrd="0" presId="urn:microsoft.com/office/officeart/2005/8/layout/vProcess5"/>
    <dgm:cxn modelId="{667A0647-C55B-4E1A-BE2F-18BCB0F2A5AB}" type="presOf" srcId="{B840E858-AE77-43AF-9F71-D0AB1383563F}" destId="{DE2AFA52-BBEE-4E5B-BAD1-5196725FC78F}" srcOrd="1" destOrd="0" presId="urn:microsoft.com/office/officeart/2005/8/layout/vProcess5"/>
    <dgm:cxn modelId="{ECC0457C-D393-46F7-8FC8-F8C7F5F8CDEB}" type="presOf" srcId="{D26ABBAB-3F27-41A8-B4C6-8D22E2D1B816}" destId="{6F520412-1DAE-4CCA-85AF-9B3FD8FF1216}" srcOrd="0" destOrd="0" presId="urn:microsoft.com/office/officeart/2005/8/layout/vProcess5"/>
    <dgm:cxn modelId="{0DBB207D-815E-474B-9532-28AF7405E67A}" srcId="{FDCAEC17-9B9A-403E-8D6B-D110A59D3763}" destId="{02500E51-59AF-45CD-B70F-2DB18169B6A5}" srcOrd="0" destOrd="0" parTransId="{B4C3655A-DA86-4C49-9925-BF611C0B34F5}" sibTransId="{D26ABBAB-3F27-41A8-B4C6-8D22E2D1B816}"/>
    <dgm:cxn modelId="{ED93F37E-6F25-4C62-8F44-2F0C07E3C309}" type="presOf" srcId="{02500E51-59AF-45CD-B70F-2DB18169B6A5}" destId="{DE9EAAD1-66A6-46E5-9037-676DE33ACE7E}" srcOrd="1" destOrd="0" presId="urn:microsoft.com/office/officeart/2005/8/layout/vProcess5"/>
    <dgm:cxn modelId="{C932DE8F-A671-4CC0-B887-0A406935DE36}" type="presOf" srcId="{FDCAEC17-9B9A-403E-8D6B-D110A59D3763}" destId="{2EE0C794-5F57-4C25-B53C-0866E7B4F5A3}" srcOrd="0" destOrd="0" presId="urn:microsoft.com/office/officeart/2005/8/layout/vProcess5"/>
    <dgm:cxn modelId="{2CDA1F9F-8E71-4351-811D-FC3201FD3C4A}" type="presOf" srcId="{2640D346-1560-4824-9D6D-DC6221C986D2}" destId="{24A905E9-01AC-4D36-B487-855CE56C9C6D}" srcOrd="0" destOrd="0" presId="urn:microsoft.com/office/officeart/2005/8/layout/vProcess5"/>
    <dgm:cxn modelId="{22C55FBD-715A-4DC8-B525-CCDFCDA709A5}" type="presOf" srcId="{B840E858-AE77-43AF-9F71-D0AB1383563F}" destId="{484CAFDB-21E9-4382-8635-770E61F8E17D}" srcOrd="0" destOrd="0" presId="urn:microsoft.com/office/officeart/2005/8/layout/vProcess5"/>
    <dgm:cxn modelId="{889687CC-8B72-4061-9C42-75B9F0F3F34A}" type="presOf" srcId="{4F3232C0-3327-4193-95FE-6C0F8A5BBFA3}" destId="{8505EAAD-751D-4B1C-AEA4-15712BEC7EAF}" srcOrd="0" destOrd="0" presId="urn:microsoft.com/office/officeart/2005/8/layout/vProcess5"/>
    <dgm:cxn modelId="{B99B8FEC-933E-430C-B4AE-06E91032E604}" type="presOf" srcId="{FA1B580E-93CA-40D5-9FF2-1CB74AA194FB}" destId="{3FED11CE-06C8-47B2-8A3F-9BEE4DFD61CD}" srcOrd="1" destOrd="0" presId="urn:microsoft.com/office/officeart/2005/8/layout/vProcess5"/>
    <dgm:cxn modelId="{5D51BEF1-2E61-4FD6-A4F7-A9EF87F80946}" type="presOf" srcId="{758B2D1D-F9F2-48C3-9052-5E0AFDBC8447}" destId="{57DAF06F-6C0D-45C7-9948-4965EEC6C145}" srcOrd="1" destOrd="0" presId="urn:microsoft.com/office/officeart/2005/8/layout/vProcess5"/>
    <dgm:cxn modelId="{6D17DCF5-BA90-4631-93FD-BC3AC32F9DCF}" type="presOf" srcId="{02500E51-59AF-45CD-B70F-2DB18169B6A5}" destId="{FE35CF9E-38CE-4860-9CC4-51BF352529AF}" srcOrd="0" destOrd="0" presId="urn:microsoft.com/office/officeart/2005/8/layout/vProcess5"/>
    <dgm:cxn modelId="{77BED7FC-F4B1-4BFF-A394-F163A264B459}" srcId="{FDCAEC17-9B9A-403E-8D6B-D110A59D3763}" destId="{B840E858-AE77-43AF-9F71-D0AB1383563F}" srcOrd="1" destOrd="0" parTransId="{5A978444-CEB6-4935-8C04-25C419418811}" sibTransId="{2640D346-1560-4824-9D6D-DC6221C986D2}"/>
    <dgm:cxn modelId="{690E0C8F-E1EA-418F-B08E-1FAE01ACB748}" type="presParOf" srcId="{2EE0C794-5F57-4C25-B53C-0866E7B4F5A3}" destId="{CDD95741-27A3-4C67-AA19-B2DD9B32A885}" srcOrd="0" destOrd="0" presId="urn:microsoft.com/office/officeart/2005/8/layout/vProcess5"/>
    <dgm:cxn modelId="{417D9115-5FB1-407D-9CA6-E9E9798BFC43}" type="presParOf" srcId="{2EE0C794-5F57-4C25-B53C-0866E7B4F5A3}" destId="{FE35CF9E-38CE-4860-9CC4-51BF352529AF}" srcOrd="1" destOrd="0" presId="urn:microsoft.com/office/officeart/2005/8/layout/vProcess5"/>
    <dgm:cxn modelId="{54F64C9E-A13E-4B32-8EEF-A0D903E3EBCD}" type="presParOf" srcId="{2EE0C794-5F57-4C25-B53C-0866E7B4F5A3}" destId="{484CAFDB-21E9-4382-8635-770E61F8E17D}" srcOrd="2" destOrd="0" presId="urn:microsoft.com/office/officeart/2005/8/layout/vProcess5"/>
    <dgm:cxn modelId="{E1751C90-F70C-48D4-8BD2-A2690C361D91}" type="presParOf" srcId="{2EE0C794-5F57-4C25-B53C-0866E7B4F5A3}" destId="{127F42C5-B35B-4CC9-B639-1EC95536969D}" srcOrd="3" destOrd="0" presId="urn:microsoft.com/office/officeart/2005/8/layout/vProcess5"/>
    <dgm:cxn modelId="{FDF5D9B9-9F20-44C5-9774-643A5E9BA568}" type="presParOf" srcId="{2EE0C794-5F57-4C25-B53C-0866E7B4F5A3}" destId="{BE416B6E-3692-4496-B017-097860C9A530}" srcOrd="4" destOrd="0" presId="urn:microsoft.com/office/officeart/2005/8/layout/vProcess5"/>
    <dgm:cxn modelId="{52CBDF41-925E-494A-B7F0-3F85DF995AC2}" type="presParOf" srcId="{2EE0C794-5F57-4C25-B53C-0866E7B4F5A3}" destId="{6F520412-1DAE-4CCA-85AF-9B3FD8FF1216}" srcOrd="5" destOrd="0" presId="urn:microsoft.com/office/officeart/2005/8/layout/vProcess5"/>
    <dgm:cxn modelId="{BCDF6712-6DE6-4579-B605-033BF17D8A1A}" type="presParOf" srcId="{2EE0C794-5F57-4C25-B53C-0866E7B4F5A3}" destId="{24A905E9-01AC-4D36-B487-855CE56C9C6D}" srcOrd="6" destOrd="0" presId="urn:microsoft.com/office/officeart/2005/8/layout/vProcess5"/>
    <dgm:cxn modelId="{AC32D6F8-958D-4CB2-BE0B-126499BE9E40}" type="presParOf" srcId="{2EE0C794-5F57-4C25-B53C-0866E7B4F5A3}" destId="{8505EAAD-751D-4B1C-AEA4-15712BEC7EAF}" srcOrd="7" destOrd="0" presId="urn:microsoft.com/office/officeart/2005/8/layout/vProcess5"/>
    <dgm:cxn modelId="{3AA32B73-BF74-40B3-8AB9-389E0D266CD7}" type="presParOf" srcId="{2EE0C794-5F57-4C25-B53C-0866E7B4F5A3}" destId="{DE9EAAD1-66A6-46E5-9037-676DE33ACE7E}" srcOrd="8" destOrd="0" presId="urn:microsoft.com/office/officeart/2005/8/layout/vProcess5"/>
    <dgm:cxn modelId="{D84ABD55-684B-4088-9BAC-013790F988CC}" type="presParOf" srcId="{2EE0C794-5F57-4C25-B53C-0866E7B4F5A3}" destId="{DE2AFA52-BBEE-4E5B-BAD1-5196725FC78F}" srcOrd="9" destOrd="0" presId="urn:microsoft.com/office/officeart/2005/8/layout/vProcess5"/>
    <dgm:cxn modelId="{7DF8110B-21A6-42EF-849A-093DD9E6A8DF}" type="presParOf" srcId="{2EE0C794-5F57-4C25-B53C-0866E7B4F5A3}" destId="{3FED11CE-06C8-47B2-8A3F-9BEE4DFD61CD}" srcOrd="10" destOrd="0" presId="urn:microsoft.com/office/officeart/2005/8/layout/vProcess5"/>
    <dgm:cxn modelId="{D2E6D229-FFB9-4685-86AE-BCAA66B8911A}" type="presParOf" srcId="{2EE0C794-5F57-4C25-B53C-0866E7B4F5A3}" destId="{57DAF06F-6C0D-45C7-9948-4965EEC6C1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351C0-E3FE-4FFA-9DFE-A5B2DDA01AE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0090CA-6F19-4D78-B9EB-4A0C457356C4}">
      <dgm:prSet phldrT="[Text]"/>
      <dgm:spPr>
        <a:solidFill>
          <a:srgbClr val="936EAA"/>
        </a:solidFill>
      </dgm:spPr>
      <dgm:t>
        <a:bodyPr/>
        <a:lstStyle/>
        <a:p>
          <a:r>
            <a:rPr lang="en-US" dirty="0"/>
            <a:t>Cause of disease identified</a:t>
          </a:r>
          <a:endParaRPr lang="en-GB" dirty="0"/>
        </a:p>
      </dgm:t>
    </dgm:pt>
    <dgm:pt modelId="{447A0B0B-3851-4A71-9708-7A8B8E57B57B}" type="parTrans" cxnId="{28273FD5-A017-4007-9BF3-971F90083E2E}">
      <dgm:prSet/>
      <dgm:spPr/>
      <dgm:t>
        <a:bodyPr/>
        <a:lstStyle/>
        <a:p>
          <a:endParaRPr lang="en-GB"/>
        </a:p>
      </dgm:t>
    </dgm:pt>
    <dgm:pt modelId="{3A146B43-37FF-448B-A659-7DBF6EDDE392}" type="sibTrans" cxnId="{28273FD5-A017-4007-9BF3-971F90083E2E}">
      <dgm:prSet/>
      <dgm:spPr>
        <a:solidFill>
          <a:srgbClr val="4A80BF"/>
        </a:solidFill>
      </dgm:spPr>
      <dgm:t>
        <a:bodyPr/>
        <a:lstStyle/>
        <a:p>
          <a:endParaRPr lang="en-GB"/>
        </a:p>
      </dgm:t>
    </dgm:pt>
    <dgm:pt modelId="{951D6847-F908-4BEE-BA89-BDFC3EA51FCC}">
      <dgm:prSet phldrT="[Text]"/>
      <dgm:spPr>
        <a:solidFill>
          <a:srgbClr val="936EAA"/>
        </a:solidFill>
      </dgm:spPr>
      <dgm:t>
        <a:bodyPr/>
        <a:lstStyle/>
        <a:p>
          <a:r>
            <a:rPr lang="en-US" dirty="0"/>
            <a:t>Molecules that interact with that target</a:t>
          </a:r>
          <a:endParaRPr lang="en-GB" dirty="0"/>
        </a:p>
      </dgm:t>
    </dgm:pt>
    <dgm:pt modelId="{191CAE40-3A15-4032-A9E8-5A98F23E17C5}" type="parTrans" cxnId="{CE661138-2E09-44F1-BEF5-9149E8DB8E0E}">
      <dgm:prSet/>
      <dgm:spPr/>
      <dgm:t>
        <a:bodyPr/>
        <a:lstStyle/>
        <a:p>
          <a:endParaRPr lang="en-GB"/>
        </a:p>
      </dgm:t>
    </dgm:pt>
    <dgm:pt modelId="{46DFAA79-299A-4CC5-86FF-491F01D2AEA1}" type="sibTrans" cxnId="{CE661138-2E09-44F1-BEF5-9149E8DB8E0E}">
      <dgm:prSet/>
      <dgm:spPr>
        <a:solidFill>
          <a:srgbClr val="4A80BF"/>
        </a:solidFill>
      </dgm:spPr>
      <dgm:t>
        <a:bodyPr/>
        <a:lstStyle/>
        <a:p>
          <a:endParaRPr lang="en-GB"/>
        </a:p>
      </dgm:t>
    </dgm:pt>
    <dgm:pt modelId="{6CBFEBBC-3D71-4248-98F1-07D04E3022C3}">
      <dgm:prSet phldrT="[Text]"/>
      <dgm:spPr>
        <a:solidFill>
          <a:srgbClr val="936EAA"/>
        </a:solidFill>
      </dgm:spPr>
      <dgm:t>
        <a:bodyPr/>
        <a:lstStyle/>
        <a:p>
          <a:r>
            <a:rPr lang="en-US" dirty="0"/>
            <a:t>Drug generation</a:t>
          </a:r>
          <a:endParaRPr lang="en-GB" dirty="0"/>
        </a:p>
      </dgm:t>
    </dgm:pt>
    <dgm:pt modelId="{2FD9814A-925A-463A-AC34-B35EBF97F03E}" type="parTrans" cxnId="{8EA81142-D744-4381-A96F-19EA0FE1021B}">
      <dgm:prSet/>
      <dgm:spPr/>
      <dgm:t>
        <a:bodyPr/>
        <a:lstStyle/>
        <a:p>
          <a:endParaRPr lang="en-GB"/>
        </a:p>
      </dgm:t>
    </dgm:pt>
    <dgm:pt modelId="{2173CBCB-8297-4340-AA09-0D92782AC2DD}" type="sibTrans" cxnId="{8EA81142-D744-4381-A96F-19EA0FE1021B}">
      <dgm:prSet/>
      <dgm:spPr/>
      <dgm:t>
        <a:bodyPr/>
        <a:lstStyle/>
        <a:p>
          <a:endParaRPr lang="en-GB"/>
        </a:p>
      </dgm:t>
    </dgm:pt>
    <dgm:pt modelId="{B1B0956A-4FD4-4C6D-866D-3A4B7F5A8FCC}">
      <dgm:prSet/>
      <dgm:spPr>
        <a:solidFill>
          <a:srgbClr val="936EAA"/>
        </a:solidFill>
      </dgm:spPr>
      <dgm:t>
        <a:bodyPr/>
        <a:lstStyle/>
        <a:p>
          <a:r>
            <a:rPr lang="en-US" dirty="0"/>
            <a:t>Disease with unmet clinical need</a:t>
          </a:r>
          <a:endParaRPr lang="en-GB" dirty="0"/>
        </a:p>
      </dgm:t>
    </dgm:pt>
    <dgm:pt modelId="{836F880E-B625-471A-A55F-3396DF7ED1C5}" type="parTrans" cxnId="{42ABA106-CF61-454A-8F76-A8F7B45E9190}">
      <dgm:prSet/>
      <dgm:spPr/>
      <dgm:t>
        <a:bodyPr/>
        <a:lstStyle/>
        <a:p>
          <a:endParaRPr lang="en-GB"/>
        </a:p>
      </dgm:t>
    </dgm:pt>
    <dgm:pt modelId="{F4B09A21-A785-4670-BFCA-2566448C894B}" type="sibTrans" cxnId="{42ABA106-CF61-454A-8F76-A8F7B45E9190}">
      <dgm:prSet/>
      <dgm:spPr>
        <a:solidFill>
          <a:srgbClr val="4A80BF"/>
        </a:solidFill>
      </dgm:spPr>
      <dgm:t>
        <a:bodyPr/>
        <a:lstStyle/>
        <a:p>
          <a:endParaRPr lang="en-GB"/>
        </a:p>
      </dgm:t>
    </dgm:pt>
    <dgm:pt modelId="{918BCCA6-47E1-4926-A359-DB20231DAD69}" type="pres">
      <dgm:prSet presAssocID="{93A351C0-E3FE-4FFA-9DFE-A5B2DDA01AE0}" presName="Name0" presStyleCnt="0">
        <dgm:presLayoutVars>
          <dgm:dir/>
          <dgm:resizeHandles val="exact"/>
        </dgm:presLayoutVars>
      </dgm:prSet>
      <dgm:spPr/>
    </dgm:pt>
    <dgm:pt modelId="{9C3ECD93-401F-4C95-8860-6371979C21B3}" type="pres">
      <dgm:prSet presAssocID="{B1B0956A-4FD4-4C6D-866D-3A4B7F5A8FCC}" presName="node" presStyleLbl="node1" presStyleIdx="0" presStyleCnt="4">
        <dgm:presLayoutVars>
          <dgm:bulletEnabled val="1"/>
        </dgm:presLayoutVars>
      </dgm:prSet>
      <dgm:spPr/>
    </dgm:pt>
    <dgm:pt modelId="{574AFA64-3F98-4310-9A26-A16121C26161}" type="pres">
      <dgm:prSet presAssocID="{F4B09A21-A785-4670-BFCA-2566448C894B}" presName="sibTrans" presStyleLbl="sibTrans2D1" presStyleIdx="0" presStyleCnt="3"/>
      <dgm:spPr/>
    </dgm:pt>
    <dgm:pt modelId="{8176A70B-F2C0-4C21-B553-809AB5CF6A37}" type="pres">
      <dgm:prSet presAssocID="{F4B09A21-A785-4670-BFCA-2566448C894B}" presName="connectorText" presStyleLbl="sibTrans2D1" presStyleIdx="0" presStyleCnt="3"/>
      <dgm:spPr/>
    </dgm:pt>
    <dgm:pt modelId="{D7D4F48F-6089-4483-887C-4E29A920D407}" type="pres">
      <dgm:prSet presAssocID="{B60090CA-6F19-4D78-B9EB-4A0C457356C4}" presName="node" presStyleLbl="node1" presStyleIdx="1" presStyleCnt="4">
        <dgm:presLayoutVars>
          <dgm:bulletEnabled val="1"/>
        </dgm:presLayoutVars>
      </dgm:prSet>
      <dgm:spPr/>
    </dgm:pt>
    <dgm:pt modelId="{939820D0-AC5C-4A8C-916D-63D169599758}" type="pres">
      <dgm:prSet presAssocID="{3A146B43-37FF-448B-A659-7DBF6EDDE392}" presName="sibTrans" presStyleLbl="sibTrans2D1" presStyleIdx="1" presStyleCnt="3"/>
      <dgm:spPr/>
    </dgm:pt>
    <dgm:pt modelId="{4AB90789-A3E8-4047-BC65-4FF3F783FAB6}" type="pres">
      <dgm:prSet presAssocID="{3A146B43-37FF-448B-A659-7DBF6EDDE392}" presName="connectorText" presStyleLbl="sibTrans2D1" presStyleIdx="1" presStyleCnt="3"/>
      <dgm:spPr/>
    </dgm:pt>
    <dgm:pt modelId="{2E64E7AD-FE23-4E85-B79F-2097346E4C8F}" type="pres">
      <dgm:prSet presAssocID="{951D6847-F908-4BEE-BA89-BDFC3EA51FCC}" presName="node" presStyleLbl="node1" presStyleIdx="2" presStyleCnt="4">
        <dgm:presLayoutVars>
          <dgm:bulletEnabled val="1"/>
        </dgm:presLayoutVars>
      </dgm:prSet>
      <dgm:spPr/>
    </dgm:pt>
    <dgm:pt modelId="{077FFDA4-2E75-4D03-8022-161B86865D87}" type="pres">
      <dgm:prSet presAssocID="{46DFAA79-299A-4CC5-86FF-491F01D2AEA1}" presName="sibTrans" presStyleLbl="sibTrans2D1" presStyleIdx="2" presStyleCnt="3"/>
      <dgm:spPr/>
    </dgm:pt>
    <dgm:pt modelId="{F90A0117-FF1D-4E30-AC0F-EDA1BACF3813}" type="pres">
      <dgm:prSet presAssocID="{46DFAA79-299A-4CC5-86FF-491F01D2AEA1}" presName="connectorText" presStyleLbl="sibTrans2D1" presStyleIdx="2" presStyleCnt="3"/>
      <dgm:spPr/>
    </dgm:pt>
    <dgm:pt modelId="{642BB696-BB5B-4C15-AEDA-5C63EB4D8808}" type="pres">
      <dgm:prSet presAssocID="{6CBFEBBC-3D71-4248-98F1-07D04E3022C3}" presName="node" presStyleLbl="node1" presStyleIdx="3" presStyleCnt="4">
        <dgm:presLayoutVars>
          <dgm:bulletEnabled val="1"/>
        </dgm:presLayoutVars>
      </dgm:prSet>
      <dgm:spPr/>
    </dgm:pt>
  </dgm:ptLst>
  <dgm:cxnLst>
    <dgm:cxn modelId="{42ABA106-CF61-454A-8F76-A8F7B45E9190}" srcId="{93A351C0-E3FE-4FFA-9DFE-A5B2DDA01AE0}" destId="{B1B0956A-4FD4-4C6D-866D-3A4B7F5A8FCC}" srcOrd="0" destOrd="0" parTransId="{836F880E-B625-471A-A55F-3396DF7ED1C5}" sibTransId="{F4B09A21-A785-4670-BFCA-2566448C894B}"/>
    <dgm:cxn modelId="{DAF7910F-6405-4D94-8BB7-62FB6BC400EC}" type="presOf" srcId="{3A146B43-37FF-448B-A659-7DBF6EDDE392}" destId="{4AB90789-A3E8-4047-BC65-4FF3F783FAB6}" srcOrd="1" destOrd="0" presId="urn:microsoft.com/office/officeart/2005/8/layout/process1"/>
    <dgm:cxn modelId="{58F71A1A-4BD2-4F75-9988-A4B58CE500B5}" type="presOf" srcId="{46DFAA79-299A-4CC5-86FF-491F01D2AEA1}" destId="{F90A0117-FF1D-4E30-AC0F-EDA1BACF3813}" srcOrd="1" destOrd="0" presId="urn:microsoft.com/office/officeart/2005/8/layout/process1"/>
    <dgm:cxn modelId="{CE661138-2E09-44F1-BEF5-9149E8DB8E0E}" srcId="{93A351C0-E3FE-4FFA-9DFE-A5B2DDA01AE0}" destId="{951D6847-F908-4BEE-BA89-BDFC3EA51FCC}" srcOrd="2" destOrd="0" parTransId="{191CAE40-3A15-4032-A9E8-5A98F23E17C5}" sibTransId="{46DFAA79-299A-4CC5-86FF-491F01D2AEA1}"/>
    <dgm:cxn modelId="{5E48AF60-677D-488D-BBB7-37C9ACB2FDC6}" type="presOf" srcId="{93A351C0-E3FE-4FFA-9DFE-A5B2DDA01AE0}" destId="{918BCCA6-47E1-4926-A359-DB20231DAD69}" srcOrd="0" destOrd="0" presId="urn:microsoft.com/office/officeart/2005/8/layout/process1"/>
    <dgm:cxn modelId="{8EA81142-D744-4381-A96F-19EA0FE1021B}" srcId="{93A351C0-E3FE-4FFA-9DFE-A5B2DDA01AE0}" destId="{6CBFEBBC-3D71-4248-98F1-07D04E3022C3}" srcOrd="3" destOrd="0" parTransId="{2FD9814A-925A-463A-AC34-B35EBF97F03E}" sibTransId="{2173CBCB-8297-4340-AA09-0D92782AC2DD}"/>
    <dgm:cxn modelId="{97612A67-8948-443C-9DEF-2156AE87DD6F}" type="presOf" srcId="{951D6847-F908-4BEE-BA89-BDFC3EA51FCC}" destId="{2E64E7AD-FE23-4E85-B79F-2097346E4C8F}" srcOrd="0" destOrd="0" presId="urn:microsoft.com/office/officeart/2005/8/layout/process1"/>
    <dgm:cxn modelId="{48293B4D-DCFE-4537-9466-CED38EB1E67C}" type="presOf" srcId="{6CBFEBBC-3D71-4248-98F1-07D04E3022C3}" destId="{642BB696-BB5B-4C15-AEDA-5C63EB4D8808}" srcOrd="0" destOrd="0" presId="urn:microsoft.com/office/officeart/2005/8/layout/process1"/>
    <dgm:cxn modelId="{8FBD8556-D17C-42BE-A218-7CCC5FA883A6}" type="presOf" srcId="{F4B09A21-A785-4670-BFCA-2566448C894B}" destId="{574AFA64-3F98-4310-9A26-A16121C26161}" srcOrd="0" destOrd="0" presId="urn:microsoft.com/office/officeart/2005/8/layout/process1"/>
    <dgm:cxn modelId="{85A6B889-6A00-4A4D-8C9E-0E8681573091}" type="presOf" srcId="{3A146B43-37FF-448B-A659-7DBF6EDDE392}" destId="{939820D0-AC5C-4A8C-916D-63D169599758}" srcOrd="0" destOrd="0" presId="urn:microsoft.com/office/officeart/2005/8/layout/process1"/>
    <dgm:cxn modelId="{7EDAB4AB-992B-4921-8B41-68EADE2E418F}" type="presOf" srcId="{F4B09A21-A785-4670-BFCA-2566448C894B}" destId="{8176A70B-F2C0-4C21-B553-809AB5CF6A37}" srcOrd="1" destOrd="0" presId="urn:microsoft.com/office/officeart/2005/8/layout/process1"/>
    <dgm:cxn modelId="{687D11B6-66A4-4E27-BC7D-573975A327C4}" type="presOf" srcId="{B60090CA-6F19-4D78-B9EB-4A0C457356C4}" destId="{D7D4F48F-6089-4483-887C-4E29A920D407}" srcOrd="0" destOrd="0" presId="urn:microsoft.com/office/officeart/2005/8/layout/process1"/>
    <dgm:cxn modelId="{3B6F86BA-51A2-4C32-ADA9-1B04725FAA82}" type="presOf" srcId="{46DFAA79-299A-4CC5-86FF-491F01D2AEA1}" destId="{077FFDA4-2E75-4D03-8022-161B86865D87}" srcOrd="0" destOrd="0" presId="urn:microsoft.com/office/officeart/2005/8/layout/process1"/>
    <dgm:cxn modelId="{28273FD5-A017-4007-9BF3-971F90083E2E}" srcId="{93A351C0-E3FE-4FFA-9DFE-A5B2DDA01AE0}" destId="{B60090CA-6F19-4D78-B9EB-4A0C457356C4}" srcOrd="1" destOrd="0" parTransId="{447A0B0B-3851-4A71-9708-7A8B8E57B57B}" sibTransId="{3A146B43-37FF-448B-A659-7DBF6EDDE392}"/>
    <dgm:cxn modelId="{9968E3FB-25FB-4A59-A38A-AEB2BE88F9A2}" type="presOf" srcId="{B1B0956A-4FD4-4C6D-866D-3A4B7F5A8FCC}" destId="{9C3ECD93-401F-4C95-8860-6371979C21B3}" srcOrd="0" destOrd="0" presId="urn:microsoft.com/office/officeart/2005/8/layout/process1"/>
    <dgm:cxn modelId="{9BEB3BFA-8019-4617-98BE-1C22CC3E852B}" type="presParOf" srcId="{918BCCA6-47E1-4926-A359-DB20231DAD69}" destId="{9C3ECD93-401F-4C95-8860-6371979C21B3}" srcOrd="0" destOrd="0" presId="urn:microsoft.com/office/officeart/2005/8/layout/process1"/>
    <dgm:cxn modelId="{CD0D1DE9-06ED-4D01-80BE-CC9DC1C0022D}" type="presParOf" srcId="{918BCCA6-47E1-4926-A359-DB20231DAD69}" destId="{574AFA64-3F98-4310-9A26-A16121C26161}" srcOrd="1" destOrd="0" presId="urn:microsoft.com/office/officeart/2005/8/layout/process1"/>
    <dgm:cxn modelId="{3E7B2DE8-2006-447C-A881-C53CCE79A0C9}" type="presParOf" srcId="{574AFA64-3F98-4310-9A26-A16121C26161}" destId="{8176A70B-F2C0-4C21-B553-809AB5CF6A37}" srcOrd="0" destOrd="0" presId="urn:microsoft.com/office/officeart/2005/8/layout/process1"/>
    <dgm:cxn modelId="{CF8CCA08-DE94-4188-BEB6-F43B10375F7B}" type="presParOf" srcId="{918BCCA6-47E1-4926-A359-DB20231DAD69}" destId="{D7D4F48F-6089-4483-887C-4E29A920D407}" srcOrd="2" destOrd="0" presId="urn:microsoft.com/office/officeart/2005/8/layout/process1"/>
    <dgm:cxn modelId="{735A7A20-A8CE-496F-9BF4-9F9DD7EC5545}" type="presParOf" srcId="{918BCCA6-47E1-4926-A359-DB20231DAD69}" destId="{939820D0-AC5C-4A8C-916D-63D169599758}" srcOrd="3" destOrd="0" presId="urn:microsoft.com/office/officeart/2005/8/layout/process1"/>
    <dgm:cxn modelId="{F5206800-B826-44FD-A29E-75C2015ADB4A}" type="presParOf" srcId="{939820D0-AC5C-4A8C-916D-63D169599758}" destId="{4AB90789-A3E8-4047-BC65-4FF3F783FAB6}" srcOrd="0" destOrd="0" presId="urn:microsoft.com/office/officeart/2005/8/layout/process1"/>
    <dgm:cxn modelId="{C4523575-E4F7-48AC-B648-936D81FB8A75}" type="presParOf" srcId="{918BCCA6-47E1-4926-A359-DB20231DAD69}" destId="{2E64E7AD-FE23-4E85-B79F-2097346E4C8F}" srcOrd="4" destOrd="0" presId="urn:microsoft.com/office/officeart/2005/8/layout/process1"/>
    <dgm:cxn modelId="{EA05BE98-27E9-4234-BDBA-269E405BEAA6}" type="presParOf" srcId="{918BCCA6-47E1-4926-A359-DB20231DAD69}" destId="{077FFDA4-2E75-4D03-8022-161B86865D87}" srcOrd="5" destOrd="0" presId="urn:microsoft.com/office/officeart/2005/8/layout/process1"/>
    <dgm:cxn modelId="{09E51AC9-6B59-4E92-9025-35EF91C50DE0}" type="presParOf" srcId="{077FFDA4-2E75-4D03-8022-161B86865D87}" destId="{F90A0117-FF1D-4E30-AC0F-EDA1BACF3813}" srcOrd="0" destOrd="0" presId="urn:microsoft.com/office/officeart/2005/8/layout/process1"/>
    <dgm:cxn modelId="{8C160D4E-03EA-4A4F-90D0-535DD6478E4C}" type="presParOf" srcId="{918BCCA6-47E1-4926-A359-DB20231DAD69}" destId="{642BB696-BB5B-4C15-AEDA-5C63EB4D88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6A116-483F-4FE9-AB80-DBB031AE5AA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861A845-5682-4BC1-9F1C-F513AC9B205D}">
      <dgm:prSet phldrT="[Text]"/>
      <dgm:spPr>
        <a:solidFill>
          <a:srgbClr val="936EAA">
            <a:alpha val="50000"/>
          </a:srgbClr>
        </a:solidFill>
      </dgm:spPr>
      <dgm:t>
        <a:bodyPr/>
        <a:lstStyle/>
        <a:p>
          <a:r>
            <a:rPr lang="en-US" dirty="0"/>
            <a:t>Newcastle</a:t>
          </a:r>
          <a:endParaRPr lang="en-GB" dirty="0"/>
        </a:p>
      </dgm:t>
    </dgm:pt>
    <dgm:pt modelId="{D2E55F3C-1115-46D4-A694-733930D19C28}" type="parTrans" cxnId="{3F35E1AF-E7B2-4D0C-9796-4909387C034B}">
      <dgm:prSet/>
      <dgm:spPr/>
      <dgm:t>
        <a:bodyPr/>
        <a:lstStyle/>
        <a:p>
          <a:endParaRPr lang="en-GB"/>
        </a:p>
      </dgm:t>
    </dgm:pt>
    <dgm:pt modelId="{C5EF603C-F750-460B-B6D0-E044A1DF4D40}" type="sibTrans" cxnId="{3F35E1AF-E7B2-4D0C-9796-4909387C034B}">
      <dgm:prSet/>
      <dgm:spPr/>
      <dgm:t>
        <a:bodyPr/>
        <a:lstStyle/>
        <a:p>
          <a:endParaRPr lang="en-GB"/>
        </a:p>
      </dgm:t>
    </dgm:pt>
    <dgm:pt modelId="{6B363953-E3AC-44EB-BBD4-1B0C2EBF285B}">
      <dgm:prSet phldrT="[Text]"/>
      <dgm:spPr>
        <a:solidFill>
          <a:srgbClr val="4A80BF">
            <a:alpha val="50000"/>
          </a:srgbClr>
        </a:solidFill>
      </dgm:spPr>
      <dgm:t>
        <a:bodyPr/>
        <a:lstStyle/>
        <a:p>
          <a:r>
            <a:rPr lang="en-US" dirty="0"/>
            <a:t>Wurzburg</a:t>
          </a:r>
          <a:endParaRPr lang="en-GB" dirty="0"/>
        </a:p>
      </dgm:t>
    </dgm:pt>
    <dgm:pt modelId="{A0835B3B-D58D-4D32-A94C-B6912E058DA8}" type="parTrans" cxnId="{7C98F799-1C00-4C90-932D-321C2C9B5B1C}">
      <dgm:prSet/>
      <dgm:spPr/>
      <dgm:t>
        <a:bodyPr/>
        <a:lstStyle/>
        <a:p>
          <a:endParaRPr lang="en-GB"/>
        </a:p>
      </dgm:t>
    </dgm:pt>
    <dgm:pt modelId="{A7756A61-A267-4A20-B2FF-6760141329BB}" type="sibTrans" cxnId="{7C98F799-1C00-4C90-932D-321C2C9B5B1C}">
      <dgm:prSet/>
      <dgm:spPr/>
      <dgm:t>
        <a:bodyPr/>
        <a:lstStyle/>
        <a:p>
          <a:endParaRPr lang="en-GB"/>
        </a:p>
      </dgm:t>
    </dgm:pt>
    <dgm:pt modelId="{1169E1F7-E4F5-4E97-BB8C-A16833DDE0B2}">
      <dgm:prSet phldrT="[Text]"/>
      <dgm:spPr>
        <a:solidFill>
          <a:srgbClr val="07888E">
            <a:alpha val="49804"/>
          </a:srgbClr>
        </a:solidFill>
      </dgm:spPr>
      <dgm:t>
        <a:bodyPr/>
        <a:lstStyle/>
        <a:p>
          <a:r>
            <a:rPr lang="en-US" dirty="0"/>
            <a:t>Manchester</a:t>
          </a:r>
          <a:endParaRPr lang="en-GB" dirty="0"/>
        </a:p>
      </dgm:t>
    </dgm:pt>
    <dgm:pt modelId="{FFAD9653-F665-4A99-BD21-97B77E1C3D78}" type="parTrans" cxnId="{AC4FCFB8-8D06-452D-A0B5-ED68D157AAA9}">
      <dgm:prSet/>
      <dgm:spPr/>
      <dgm:t>
        <a:bodyPr/>
        <a:lstStyle/>
        <a:p>
          <a:endParaRPr lang="en-GB"/>
        </a:p>
      </dgm:t>
    </dgm:pt>
    <dgm:pt modelId="{31836288-E98B-4ECB-A2D0-03361C62C603}" type="sibTrans" cxnId="{AC4FCFB8-8D06-452D-A0B5-ED68D157AAA9}">
      <dgm:prSet/>
      <dgm:spPr/>
      <dgm:t>
        <a:bodyPr/>
        <a:lstStyle/>
        <a:p>
          <a:endParaRPr lang="en-GB"/>
        </a:p>
      </dgm:t>
    </dgm:pt>
    <dgm:pt modelId="{47AAAD66-AC70-44A4-B786-319F40EB42C6}" type="pres">
      <dgm:prSet presAssocID="{9F96A116-483F-4FE9-AB80-DBB031AE5AA0}" presName="compositeShape" presStyleCnt="0">
        <dgm:presLayoutVars>
          <dgm:chMax val="7"/>
          <dgm:dir/>
          <dgm:resizeHandles val="exact"/>
        </dgm:presLayoutVars>
      </dgm:prSet>
      <dgm:spPr/>
    </dgm:pt>
    <dgm:pt modelId="{4F2D3FC7-E35C-4A0A-95FF-FF35C1E9A7B0}" type="pres">
      <dgm:prSet presAssocID="{4861A845-5682-4BC1-9F1C-F513AC9B205D}" presName="circ1" presStyleLbl="vennNode1" presStyleIdx="0" presStyleCnt="3"/>
      <dgm:spPr/>
    </dgm:pt>
    <dgm:pt modelId="{7D084210-4D8E-41AA-95F3-E66F3E8318B4}" type="pres">
      <dgm:prSet presAssocID="{4861A845-5682-4BC1-9F1C-F513AC9B205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AC5F0C-79DC-49AC-B2BA-3C4FDF49F9BA}" type="pres">
      <dgm:prSet presAssocID="{6B363953-E3AC-44EB-BBD4-1B0C2EBF285B}" presName="circ2" presStyleLbl="vennNode1" presStyleIdx="1" presStyleCnt="3"/>
      <dgm:spPr/>
    </dgm:pt>
    <dgm:pt modelId="{B9CCDEDC-EB13-4090-9009-BB20391EC646}" type="pres">
      <dgm:prSet presAssocID="{6B363953-E3AC-44EB-BBD4-1B0C2EBF28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0E4C1B-5BB4-48FB-AEA0-D882ADAD0381}" type="pres">
      <dgm:prSet presAssocID="{1169E1F7-E4F5-4E97-BB8C-A16833DDE0B2}" presName="circ3" presStyleLbl="vennNode1" presStyleIdx="2" presStyleCnt="3"/>
      <dgm:spPr/>
    </dgm:pt>
    <dgm:pt modelId="{F7322A66-3ADF-4D57-8D1A-BACB0A6370BF}" type="pres">
      <dgm:prSet presAssocID="{1169E1F7-E4F5-4E97-BB8C-A16833DDE0B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A134D39-9378-4E18-804A-D652CF97372D}" type="presOf" srcId="{9F96A116-483F-4FE9-AB80-DBB031AE5AA0}" destId="{47AAAD66-AC70-44A4-B786-319F40EB42C6}" srcOrd="0" destOrd="0" presId="urn:microsoft.com/office/officeart/2005/8/layout/venn1"/>
    <dgm:cxn modelId="{1DDD918B-09FA-4C44-BD44-82AFDBFAF186}" type="presOf" srcId="{6B363953-E3AC-44EB-BBD4-1B0C2EBF285B}" destId="{5AAC5F0C-79DC-49AC-B2BA-3C4FDF49F9BA}" srcOrd="0" destOrd="0" presId="urn:microsoft.com/office/officeart/2005/8/layout/venn1"/>
    <dgm:cxn modelId="{7C98F799-1C00-4C90-932D-321C2C9B5B1C}" srcId="{9F96A116-483F-4FE9-AB80-DBB031AE5AA0}" destId="{6B363953-E3AC-44EB-BBD4-1B0C2EBF285B}" srcOrd="1" destOrd="0" parTransId="{A0835B3B-D58D-4D32-A94C-B6912E058DA8}" sibTransId="{A7756A61-A267-4A20-B2FF-6760141329BB}"/>
    <dgm:cxn modelId="{3F35E1AF-E7B2-4D0C-9796-4909387C034B}" srcId="{9F96A116-483F-4FE9-AB80-DBB031AE5AA0}" destId="{4861A845-5682-4BC1-9F1C-F513AC9B205D}" srcOrd="0" destOrd="0" parTransId="{D2E55F3C-1115-46D4-A694-733930D19C28}" sibTransId="{C5EF603C-F750-460B-B6D0-E044A1DF4D40}"/>
    <dgm:cxn modelId="{AC4FCFB8-8D06-452D-A0B5-ED68D157AAA9}" srcId="{9F96A116-483F-4FE9-AB80-DBB031AE5AA0}" destId="{1169E1F7-E4F5-4E97-BB8C-A16833DDE0B2}" srcOrd="2" destOrd="0" parTransId="{FFAD9653-F665-4A99-BD21-97B77E1C3D78}" sibTransId="{31836288-E98B-4ECB-A2D0-03361C62C603}"/>
    <dgm:cxn modelId="{19AA49C1-A6C7-434B-9085-FBEC345F499E}" type="presOf" srcId="{4861A845-5682-4BC1-9F1C-F513AC9B205D}" destId="{7D084210-4D8E-41AA-95F3-E66F3E8318B4}" srcOrd="1" destOrd="0" presId="urn:microsoft.com/office/officeart/2005/8/layout/venn1"/>
    <dgm:cxn modelId="{9C7D29C9-B4C6-48AA-A83B-0DDE5D9E0193}" type="presOf" srcId="{1169E1F7-E4F5-4E97-BB8C-A16833DDE0B2}" destId="{350E4C1B-5BB4-48FB-AEA0-D882ADAD0381}" srcOrd="0" destOrd="0" presId="urn:microsoft.com/office/officeart/2005/8/layout/venn1"/>
    <dgm:cxn modelId="{AB635BE7-B662-4748-9C1E-55B75F1F9EA8}" type="presOf" srcId="{6B363953-E3AC-44EB-BBD4-1B0C2EBF285B}" destId="{B9CCDEDC-EB13-4090-9009-BB20391EC646}" srcOrd="1" destOrd="0" presId="urn:microsoft.com/office/officeart/2005/8/layout/venn1"/>
    <dgm:cxn modelId="{CD8DA3F0-45C1-43EF-B9E2-C58DFB3209A5}" type="presOf" srcId="{1169E1F7-E4F5-4E97-BB8C-A16833DDE0B2}" destId="{F7322A66-3ADF-4D57-8D1A-BACB0A6370BF}" srcOrd="1" destOrd="0" presId="urn:microsoft.com/office/officeart/2005/8/layout/venn1"/>
    <dgm:cxn modelId="{6CF271F9-8051-4938-AF7D-F429D7EC610B}" type="presOf" srcId="{4861A845-5682-4BC1-9F1C-F513AC9B205D}" destId="{4F2D3FC7-E35C-4A0A-95FF-FF35C1E9A7B0}" srcOrd="0" destOrd="0" presId="urn:microsoft.com/office/officeart/2005/8/layout/venn1"/>
    <dgm:cxn modelId="{10CA34D7-FF71-454F-8F89-F5414E70DAC7}" type="presParOf" srcId="{47AAAD66-AC70-44A4-B786-319F40EB42C6}" destId="{4F2D3FC7-E35C-4A0A-95FF-FF35C1E9A7B0}" srcOrd="0" destOrd="0" presId="urn:microsoft.com/office/officeart/2005/8/layout/venn1"/>
    <dgm:cxn modelId="{C18F04A3-8C23-435F-A549-4DC78E35050C}" type="presParOf" srcId="{47AAAD66-AC70-44A4-B786-319F40EB42C6}" destId="{7D084210-4D8E-41AA-95F3-E66F3E8318B4}" srcOrd="1" destOrd="0" presId="urn:microsoft.com/office/officeart/2005/8/layout/venn1"/>
    <dgm:cxn modelId="{33DA6AFE-6109-45D6-A148-1FF16D3DE49C}" type="presParOf" srcId="{47AAAD66-AC70-44A4-B786-319F40EB42C6}" destId="{5AAC5F0C-79DC-49AC-B2BA-3C4FDF49F9BA}" srcOrd="2" destOrd="0" presId="urn:microsoft.com/office/officeart/2005/8/layout/venn1"/>
    <dgm:cxn modelId="{A912E5B3-3E7E-4BC8-B060-7C893D90A77C}" type="presParOf" srcId="{47AAAD66-AC70-44A4-B786-319F40EB42C6}" destId="{B9CCDEDC-EB13-4090-9009-BB20391EC646}" srcOrd="3" destOrd="0" presId="urn:microsoft.com/office/officeart/2005/8/layout/venn1"/>
    <dgm:cxn modelId="{35B86076-C856-4FBC-8DC8-A285558D7BCF}" type="presParOf" srcId="{47AAAD66-AC70-44A4-B786-319F40EB42C6}" destId="{350E4C1B-5BB4-48FB-AEA0-D882ADAD0381}" srcOrd="4" destOrd="0" presId="urn:microsoft.com/office/officeart/2005/8/layout/venn1"/>
    <dgm:cxn modelId="{55F900D0-D50C-4413-9F96-6DD2CC12E06B}" type="presParOf" srcId="{47AAAD66-AC70-44A4-B786-319F40EB42C6}" destId="{F7322A66-3ADF-4D57-8D1A-BACB0A6370B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CF9E-38CE-4860-9CC4-51BF352529AF}">
      <dsp:nvSpPr>
        <dsp:cNvPr id="0" name=""/>
        <dsp:cNvSpPr/>
      </dsp:nvSpPr>
      <dsp:spPr>
        <a:xfrm>
          <a:off x="0" y="0"/>
          <a:ext cx="3791460" cy="8927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DELs?</a:t>
          </a:r>
        </a:p>
      </dsp:txBody>
      <dsp:txXfrm>
        <a:off x="26148" y="26148"/>
        <a:ext cx="2752683" cy="840446"/>
      </dsp:txXfrm>
    </dsp:sp>
    <dsp:sp modelId="{484CAFDB-21E9-4382-8635-770E61F8E17D}">
      <dsp:nvSpPr>
        <dsp:cNvPr id="0" name=""/>
        <dsp:cNvSpPr/>
      </dsp:nvSpPr>
      <dsp:spPr>
        <a:xfrm>
          <a:off x="317534" y="1055058"/>
          <a:ext cx="3791460" cy="892742"/>
        </a:xfrm>
        <a:prstGeom prst="roundRect">
          <a:avLst>
            <a:gd name="adj" fmla="val 10000"/>
          </a:avLst>
        </a:prstGeom>
        <a:solidFill>
          <a:srgbClr val="4A80B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Project Goals</a:t>
          </a:r>
        </a:p>
      </dsp:txBody>
      <dsp:txXfrm>
        <a:off x="343682" y="1081206"/>
        <a:ext cx="2841346" cy="840446"/>
      </dsp:txXfrm>
    </dsp:sp>
    <dsp:sp modelId="{127F42C5-B35B-4CC9-B639-1EC95536969D}">
      <dsp:nvSpPr>
        <dsp:cNvPr id="0" name=""/>
        <dsp:cNvSpPr/>
      </dsp:nvSpPr>
      <dsp:spPr>
        <a:xfrm>
          <a:off x="630330" y="2110117"/>
          <a:ext cx="3791460" cy="892742"/>
        </a:xfrm>
        <a:prstGeom prst="roundRect">
          <a:avLst>
            <a:gd name="adj" fmla="val 10000"/>
          </a:avLst>
        </a:prstGeom>
        <a:solidFill>
          <a:srgbClr val="07888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 Synthesis</a:t>
          </a:r>
        </a:p>
      </dsp:txBody>
      <dsp:txXfrm>
        <a:off x="656478" y="2136265"/>
        <a:ext cx="2846086" cy="840446"/>
      </dsp:txXfrm>
    </dsp:sp>
    <dsp:sp modelId="{BE416B6E-3692-4496-B017-097860C9A530}">
      <dsp:nvSpPr>
        <dsp:cNvPr id="0" name=""/>
        <dsp:cNvSpPr/>
      </dsp:nvSpPr>
      <dsp:spPr>
        <a:xfrm>
          <a:off x="947865" y="3165176"/>
          <a:ext cx="3791460" cy="892742"/>
        </a:xfrm>
        <a:prstGeom prst="roundRect">
          <a:avLst>
            <a:gd name="adj" fmla="val 10000"/>
          </a:avLst>
        </a:prstGeom>
        <a:solidFill>
          <a:srgbClr val="936EA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 Screening</a:t>
          </a:r>
        </a:p>
      </dsp:txBody>
      <dsp:txXfrm>
        <a:off x="974013" y="3191324"/>
        <a:ext cx="2841346" cy="840446"/>
      </dsp:txXfrm>
    </dsp:sp>
    <dsp:sp modelId="{6F520412-1DAE-4CCA-85AF-9B3FD8FF1216}">
      <dsp:nvSpPr>
        <dsp:cNvPr id="0" name=""/>
        <dsp:cNvSpPr/>
      </dsp:nvSpPr>
      <dsp:spPr>
        <a:xfrm>
          <a:off x="3211177" y="683759"/>
          <a:ext cx="580282" cy="5802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341740" y="683759"/>
        <a:ext cx="319156" cy="436662"/>
      </dsp:txXfrm>
    </dsp:sp>
    <dsp:sp modelId="{24A905E9-01AC-4D36-B487-855CE56C9C6D}">
      <dsp:nvSpPr>
        <dsp:cNvPr id="0" name=""/>
        <dsp:cNvSpPr/>
      </dsp:nvSpPr>
      <dsp:spPr>
        <a:xfrm>
          <a:off x="3528712" y="1738818"/>
          <a:ext cx="580282" cy="5802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079768"/>
            <a:satOff val="-15334"/>
            <a:lumOff val="-145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079768"/>
              <a:satOff val="-15334"/>
              <a:lumOff val="-14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659275" y="1738818"/>
        <a:ext cx="319156" cy="436662"/>
      </dsp:txXfrm>
    </dsp:sp>
    <dsp:sp modelId="{8505EAAD-751D-4B1C-AEA4-15712BEC7EAF}">
      <dsp:nvSpPr>
        <dsp:cNvPr id="0" name=""/>
        <dsp:cNvSpPr/>
      </dsp:nvSpPr>
      <dsp:spPr>
        <a:xfrm>
          <a:off x="3841507" y="2793877"/>
          <a:ext cx="580282" cy="5802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972070" y="2793877"/>
        <a:ext cx="319156" cy="436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ECD93-401F-4C95-8860-6371979C21B3}">
      <dsp:nvSpPr>
        <dsp:cNvPr id="0" name=""/>
        <dsp:cNvSpPr/>
      </dsp:nvSpPr>
      <dsp:spPr>
        <a:xfrm>
          <a:off x="3768" y="1059994"/>
          <a:ext cx="1647838" cy="1174084"/>
        </a:xfrm>
        <a:prstGeom prst="roundRect">
          <a:avLst>
            <a:gd name="adj" fmla="val 10000"/>
          </a:avLst>
        </a:prstGeom>
        <a:solidFill>
          <a:srgbClr val="936EA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Disease with unmet clinical need</a:t>
          </a:r>
          <a:endParaRPr lang="en-GB" sz="1800" kern="1200" dirty="0"/>
        </a:p>
      </dsp:txBody>
      <dsp:txXfrm>
        <a:off x="38156" y="1094382"/>
        <a:ext cx="1579062" cy="1105308"/>
      </dsp:txXfrm>
    </dsp:sp>
    <dsp:sp modelId="{574AFA64-3F98-4310-9A26-A16121C26161}">
      <dsp:nvSpPr>
        <dsp:cNvPr id="0" name=""/>
        <dsp:cNvSpPr/>
      </dsp:nvSpPr>
      <dsp:spPr>
        <a:xfrm>
          <a:off x="1816391" y="1442704"/>
          <a:ext cx="349341" cy="408663"/>
        </a:xfrm>
        <a:prstGeom prst="rightArrow">
          <a:avLst>
            <a:gd name="adj1" fmla="val 60000"/>
            <a:gd name="adj2" fmla="val 50000"/>
          </a:avLst>
        </a:prstGeom>
        <a:solidFill>
          <a:srgbClr val="4A80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816391" y="1524437"/>
        <a:ext cx="244539" cy="245197"/>
      </dsp:txXfrm>
    </dsp:sp>
    <dsp:sp modelId="{D7D4F48F-6089-4483-887C-4E29A920D407}">
      <dsp:nvSpPr>
        <dsp:cNvPr id="0" name=""/>
        <dsp:cNvSpPr/>
      </dsp:nvSpPr>
      <dsp:spPr>
        <a:xfrm>
          <a:off x="2310742" y="1059994"/>
          <a:ext cx="1647838" cy="1174084"/>
        </a:xfrm>
        <a:prstGeom prst="roundRect">
          <a:avLst>
            <a:gd name="adj" fmla="val 10000"/>
          </a:avLst>
        </a:prstGeom>
        <a:solidFill>
          <a:srgbClr val="936EA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Cause of disease identified</a:t>
          </a:r>
          <a:endParaRPr lang="en-GB" sz="1800" kern="1200" dirty="0"/>
        </a:p>
      </dsp:txBody>
      <dsp:txXfrm>
        <a:off x="2345130" y="1094382"/>
        <a:ext cx="1579062" cy="1105308"/>
      </dsp:txXfrm>
    </dsp:sp>
    <dsp:sp modelId="{939820D0-AC5C-4A8C-916D-63D169599758}">
      <dsp:nvSpPr>
        <dsp:cNvPr id="0" name=""/>
        <dsp:cNvSpPr/>
      </dsp:nvSpPr>
      <dsp:spPr>
        <a:xfrm>
          <a:off x="4123364" y="1442704"/>
          <a:ext cx="349341" cy="408663"/>
        </a:xfrm>
        <a:prstGeom prst="rightArrow">
          <a:avLst>
            <a:gd name="adj1" fmla="val 60000"/>
            <a:gd name="adj2" fmla="val 50000"/>
          </a:avLst>
        </a:prstGeom>
        <a:solidFill>
          <a:srgbClr val="4A80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123364" y="1524437"/>
        <a:ext cx="244539" cy="245197"/>
      </dsp:txXfrm>
    </dsp:sp>
    <dsp:sp modelId="{2E64E7AD-FE23-4E85-B79F-2097346E4C8F}">
      <dsp:nvSpPr>
        <dsp:cNvPr id="0" name=""/>
        <dsp:cNvSpPr/>
      </dsp:nvSpPr>
      <dsp:spPr>
        <a:xfrm>
          <a:off x="4617716" y="1059994"/>
          <a:ext cx="1647838" cy="1174084"/>
        </a:xfrm>
        <a:prstGeom prst="roundRect">
          <a:avLst>
            <a:gd name="adj" fmla="val 10000"/>
          </a:avLst>
        </a:prstGeom>
        <a:solidFill>
          <a:srgbClr val="936EA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Molecules that interact with that target</a:t>
          </a:r>
          <a:endParaRPr lang="en-GB" sz="1800" kern="1200" dirty="0"/>
        </a:p>
      </dsp:txBody>
      <dsp:txXfrm>
        <a:off x="4652104" y="1094382"/>
        <a:ext cx="1579062" cy="1105308"/>
      </dsp:txXfrm>
    </dsp:sp>
    <dsp:sp modelId="{077FFDA4-2E75-4D03-8022-161B86865D87}">
      <dsp:nvSpPr>
        <dsp:cNvPr id="0" name=""/>
        <dsp:cNvSpPr/>
      </dsp:nvSpPr>
      <dsp:spPr>
        <a:xfrm>
          <a:off x="6430338" y="1442704"/>
          <a:ext cx="349341" cy="408663"/>
        </a:xfrm>
        <a:prstGeom prst="rightArrow">
          <a:avLst>
            <a:gd name="adj1" fmla="val 60000"/>
            <a:gd name="adj2" fmla="val 50000"/>
          </a:avLst>
        </a:prstGeom>
        <a:solidFill>
          <a:srgbClr val="4A80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430338" y="1524437"/>
        <a:ext cx="244539" cy="245197"/>
      </dsp:txXfrm>
    </dsp:sp>
    <dsp:sp modelId="{642BB696-BB5B-4C15-AEDA-5C63EB4D8808}">
      <dsp:nvSpPr>
        <dsp:cNvPr id="0" name=""/>
        <dsp:cNvSpPr/>
      </dsp:nvSpPr>
      <dsp:spPr>
        <a:xfrm>
          <a:off x="6924689" y="1059994"/>
          <a:ext cx="1647838" cy="1174084"/>
        </a:xfrm>
        <a:prstGeom prst="roundRect">
          <a:avLst>
            <a:gd name="adj" fmla="val 10000"/>
          </a:avLst>
        </a:prstGeom>
        <a:solidFill>
          <a:srgbClr val="936EA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Drug generation</a:t>
          </a:r>
          <a:endParaRPr lang="en-GB" sz="1800" kern="1200" dirty="0"/>
        </a:p>
      </dsp:txBody>
      <dsp:txXfrm>
        <a:off x="6959077" y="1094382"/>
        <a:ext cx="1579062" cy="1105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D3FC7-E35C-4A0A-95FF-FF35C1E9A7B0}">
      <dsp:nvSpPr>
        <dsp:cNvPr id="0" name=""/>
        <dsp:cNvSpPr/>
      </dsp:nvSpPr>
      <dsp:spPr>
        <a:xfrm>
          <a:off x="991911" y="45425"/>
          <a:ext cx="2180419" cy="2180419"/>
        </a:xfrm>
        <a:prstGeom prst="ellipse">
          <a:avLst/>
        </a:prstGeom>
        <a:solidFill>
          <a:srgbClr val="936EAA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Newcastle</a:t>
          </a:r>
          <a:endParaRPr lang="en-GB" sz="1900" kern="1200" dirty="0"/>
        </a:p>
      </dsp:txBody>
      <dsp:txXfrm>
        <a:off x="1282634" y="426998"/>
        <a:ext cx="1598974" cy="981188"/>
      </dsp:txXfrm>
    </dsp:sp>
    <dsp:sp modelId="{5AAC5F0C-79DC-49AC-B2BA-3C4FDF49F9BA}">
      <dsp:nvSpPr>
        <dsp:cNvPr id="0" name=""/>
        <dsp:cNvSpPr/>
      </dsp:nvSpPr>
      <dsp:spPr>
        <a:xfrm>
          <a:off x="1778679" y="1408187"/>
          <a:ext cx="2180419" cy="2180419"/>
        </a:xfrm>
        <a:prstGeom prst="ellipse">
          <a:avLst/>
        </a:prstGeom>
        <a:solidFill>
          <a:srgbClr val="4A80BF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Wurzburg</a:t>
          </a:r>
          <a:endParaRPr lang="en-GB" sz="1900" kern="1200" dirty="0"/>
        </a:p>
      </dsp:txBody>
      <dsp:txXfrm>
        <a:off x="2445524" y="1971462"/>
        <a:ext cx="1308251" cy="1199230"/>
      </dsp:txXfrm>
    </dsp:sp>
    <dsp:sp modelId="{350E4C1B-5BB4-48FB-AEA0-D882ADAD0381}">
      <dsp:nvSpPr>
        <dsp:cNvPr id="0" name=""/>
        <dsp:cNvSpPr/>
      </dsp:nvSpPr>
      <dsp:spPr>
        <a:xfrm>
          <a:off x="205143" y="1408187"/>
          <a:ext cx="2180419" cy="2180419"/>
        </a:xfrm>
        <a:prstGeom prst="ellipse">
          <a:avLst/>
        </a:prstGeom>
        <a:solidFill>
          <a:srgbClr val="07888E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Manchester</a:t>
          </a:r>
          <a:endParaRPr lang="en-GB" sz="1900" kern="1200" dirty="0"/>
        </a:p>
      </dsp:txBody>
      <dsp:txXfrm>
        <a:off x="410466" y="1971462"/>
        <a:ext cx="1308251" cy="119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0B338-FC50-4B75-970E-3C920B835820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C280D-D7ED-4D84-BAB7-451F932C3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2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4C30-3294-4031-8906-B8CDA81EAF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0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4C30-3294-4031-8906-B8CDA81EAF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8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4C30-3294-4031-8906-B8CDA81EAF5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88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4C30-3294-4031-8906-B8CDA81EAF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22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2374-D6DF-60E6-24EF-EC7DBDA05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7E090E-2A20-683C-1157-2B52A4572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3C301-C3B0-788C-4E84-A29DC29EC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F8198-DE0E-3443-9CF6-0633FBDD6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4C30-3294-4031-8906-B8CDA81EAF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6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4C30-3294-4031-8906-B8CDA81EAF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9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4C30-3294-4031-8906-B8CDA81EAF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4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4C30-3294-4031-8906-B8CDA81EAF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0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4C30-3294-4031-8906-B8CDA81EAF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1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7127-AFE3-52BF-9B83-78E442082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80589-0F36-26CE-6C0A-B48FBAF15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2D1A9-D968-A463-2C5B-2F1D0A42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132E-AD2F-44BE-AD53-C92BC7BD53AC}" type="datetime1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451A8-D6E0-CCA1-5424-EAEEBEEF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30998-FAA8-BC3B-5AD9-B98DCCEF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5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38DF-3982-8DF1-940D-8D60E43B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E3FE4-9B28-910D-B09F-7309D988E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A71FB-2E58-683F-17E3-80644728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0CF6-29B1-4B61-B1C9-1268958B3A6D}" type="datetime1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216F7-A7D7-1159-6D3A-20C243FB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00DDE-A8BF-F645-B20C-376AFC1A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5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1BD25-C57E-B533-CC35-A0492900B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509E0-4712-2D6A-1A7F-80998497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75D46-8CFC-3721-3C87-83139D3D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BB01-7947-4FF7-9B09-404C6CDB4465}" type="datetime1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440E1-EFFC-3C84-1B3F-E8D95E9D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52F3C-C54A-9E40-39F9-99F7945C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5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32D-584A-765F-24EE-87540B58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9981D-433A-890D-56AA-66759E478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2A45-7681-7E7C-39C1-805D1050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07C-D281-4D9F-9967-02BBCD1A4EC0}" type="datetime1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1057-1854-6515-2254-3FF25E6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51421-3630-EA9E-8255-6567542B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8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6489-05A1-ED21-8B58-A8CFEF5F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FB5FD-9C8E-BFF4-F0DF-644C2715E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FEC38-67A5-21C4-5B57-D750E55E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619-07F8-4FAE-BF32-06CA1D416BBC}" type="datetime1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A863-9322-66B7-8E10-BAF8C113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7FA6-182C-379D-BFB9-293CCCF3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F17F-72C6-BD30-BB02-E9DBDA63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C63B2-501F-FF2E-59BF-A6E511C9A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07A3C-E2BB-F117-4356-58AADF649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53908-1913-4D28-93B4-68D9F93F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ABF9-6B04-4624-A3A7-23F17541B998}" type="datetime1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E59F-BBD6-006F-8475-C2AA7727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D66D5-656E-F1DB-59C7-0D490E4D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1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C40C-2B8F-1854-35C1-53485E44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76F20-1720-1C08-327B-CA1C506CF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45415-3001-22B7-035D-D71704AC9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6C912-B606-B365-38D5-5BE4F4F6F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BAB68-49C4-B1C8-58E9-FFC843E02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42B53-2C5A-AFE1-B608-28B56A82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1F0B-FFD3-4D59-AF19-63E191AB3130}" type="datetime1">
              <a:rPr lang="en-GB" smtClean="0"/>
              <a:t>16/06/2025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89B36-BE9F-14CD-9385-03E03732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8B3C1-DCD9-F4D8-5F98-D3B425AE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1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5A8A-06EE-9BD6-059F-C18E29CA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1E50D-0A02-FF78-C21C-825E06FB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4ED6-FE22-40B4-8EB5-D94455D41AC5}" type="datetime1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1E9E6-14E0-2651-78BC-9AFC38B4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9CE02-683A-B0E7-AA4E-ED89E45B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0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438D1-29FF-3FC3-FDD2-572E49EA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CFF-CB9D-4DBD-AB13-31DBC4C2FB7E}" type="datetime1">
              <a:rPr lang="en-GB" smtClean="0"/>
              <a:t>16/06/2025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3FE19-1D31-B400-0C3D-0141E1F2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9C13D-00BB-1C84-1659-874167AD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5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5D58-C7C2-675D-A5BB-D926B1EB1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25AE-077B-22D6-FAC6-074DE2BB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9CF31-6DDA-A8B4-F4C4-CA2061D20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762BB-AA89-9E78-B1BA-1381A2C0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617F-C15B-49E8-883A-F3E768CF2CB1}" type="datetime1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D91C6-1894-B00E-9BC3-ADDE7ABD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72546-3D64-16EC-58E0-8993B8C5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3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43C3-E35B-150E-E3A5-1211F8E2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65170-3DEA-6E6E-C78D-908A076CF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BF76E-0A31-B620-356A-DE36B51C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E3862-FB45-80E5-E1E3-55E14F0B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EDC7-8DE3-434C-AC1A-A7B72362FC54}" type="datetime1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FE764-D9A9-38E2-2D9B-E64DA35D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57A98-271B-3CD2-0287-69A4D3C5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6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9F293-6910-35C9-CE73-35EF8B43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F922C-304F-0A8E-2049-69228832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74447-5540-26D6-B2B6-DB85F567C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59BA2-E0DA-4FB5-9739-1EE467754ECF}" type="datetime1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0E548-0163-5A4C-CD66-39B4F8696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75D6-28D3-1A00-6261-CFF3573F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A55B2C-5EE0-400F-9FA2-31883E84A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1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tmp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tmp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0F903-06D0-BEE5-0566-74AFF16324BC}"/>
              </a:ext>
            </a:extLst>
          </p:cNvPr>
          <p:cNvGrpSpPr/>
          <p:nvPr/>
        </p:nvGrpSpPr>
        <p:grpSpPr>
          <a:xfrm>
            <a:off x="5130207" y="2467904"/>
            <a:ext cx="6475740" cy="3003389"/>
            <a:chOff x="5044482" y="2314620"/>
            <a:chExt cx="6475740" cy="30033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1EF7A6-5398-2B19-6926-07061809A636}"/>
                </a:ext>
              </a:extLst>
            </p:cNvPr>
            <p:cNvSpPr txBox="1"/>
            <p:nvPr/>
          </p:nvSpPr>
          <p:spPr>
            <a:xfrm>
              <a:off x="5044482" y="2314620"/>
              <a:ext cx="642380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We have established a DEL screening resource that provides </a:t>
              </a:r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cost-free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commitment-free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access to high-throughput compound screening for academic research groups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2B6991-686C-0C32-336E-4745B0CDEEE8}"/>
                </a:ext>
              </a:extLst>
            </p:cNvPr>
            <p:cNvGrpSpPr/>
            <p:nvPr/>
          </p:nvGrpSpPr>
          <p:grpSpPr>
            <a:xfrm>
              <a:off x="5069844" y="3775147"/>
              <a:ext cx="6450378" cy="1542862"/>
              <a:chOff x="5121255" y="3229863"/>
              <a:chExt cx="6450378" cy="1542862"/>
            </a:xfrm>
          </p:grpSpPr>
          <p:pic>
            <p:nvPicPr>
              <p:cNvPr id="7" name="Picture 6" descr="A blue and whit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D6E4AA00-92F5-949E-3CAE-18F9EF40F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1255" y="3820224"/>
                <a:ext cx="2177145" cy="952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A purple and white logo&#10;&#10;Description automatically generated">
                <a:extLst>
                  <a:ext uri="{FF2B5EF4-FFF2-40B4-BE49-F238E27FC236}">
                    <a16:creationId xmlns:a16="http://schemas.microsoft.com/office/drawing/2014/main" id="{82EEA9C5-868A-CE0B-EF31-AE938FFD33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317194" y="3820224"/>
                <a:ext cx="2254439" cy="952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A blue shield with a red lion and a white cross&#10;&#10;Description automatically generated">
                <a:extLst>
                  <a:ext uri="{FF2B5EF4-FFF2-40B4-BE49-F238E27FC236}">
                    <a16:creationId xmlns:a16="http://schemas.microsoft.com/office/drawing/2014/main" id="{4630C3B7-5F51-62CC-3016-833D537F0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6652" y="3229863"/>
                <a:ext cx="1342290" cy="1542862"/>
              </a:xfrm>
              <a:prstGeom prst="rect">
                <a:avLst/>
              </a:prstGeom>
            </p:spPr>
          </p:pic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C7F9AF-7649-4803-896F-842CE56E79B1}"/>
              </a:ext>
            </a:extLst>
          </p:cNvPr>
          <p:cNvCxnSpPr/>
          <p:nvPr/>
        </p:nvCxnSpPr>
        <p:spPr>
          <a:xfrm>
            <a:off x="5026940" y="1872783"/>
            <a:ext cx="0" cy="4642287"/>
          </a:xfrm>
          <a:prstGeom prst="line">
            <a:avLst/>
          </a:prstGeom>
          <a:ln w="1905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BAE70C8-5347-B6F4-64D1-19555C20F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043101"/>
              </p:ext>
            </p:extLst>
          </p:nvPr>
        </p:nvGraphicFramePr>
        <p:xfrm>
          <a:off x="157086" y="1968784"/>
          <a:ext cx="4739325" cy="405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8B7C100-F9C9-3CAB-AAA3-5416BF1996C7}"/>
              </a:ext>
            </a:extLst>
          </p:cNvPr>
          <p:cNvSpPr txBox="1">
            <a:spLocks/>
          </p:cNvSpPr>
          <p:nvPr/>
        </p:nvSpPr>
        <p:spPr>
          <a:xfrm>
            <a:off x="985681" y="296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Open Access DNA-Encoded Library Screening:</a:t>
            </a:r>
          </a:p>
          <a:p>
            <a:pPr algn="ctr"/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Accelerating Therapeutic Discovery Through Collaboration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405701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6BFA-BD46-91D0-86BF-003A9134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Start (June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D8001-834A-FD32-8A08-5F60E085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42988" cy="4351338"/>
          </a:xfrm>
        </p:spPr>
        <p:txBody>
          <a:bodyPr>
            <a:normAutofit/>
          </a:bodyPr>
          <a:lstStyle/>
          <a:p>
            <a:r>
              <a:rPr lang="en-GB" sz="2200" dirty="0"/>
              <a:t>6 lab members across 3 sites:</a:t>
            </a:r>
          </a:p>
          <a:p>
            <a:pPr lvl="1"/>
            <a:r>
              <a:rPr lang="en-GB" sz="1800" dirty="0"/>
              <a:t>Newcastle</a:t>
            </a:r>
          </a:p>
          <a:p>
            <a:pPr lvl="1"/>
            <a:r>
              <a:rPr lang="en-GB" sz="1800" dirty="0"/>
              <a:t>Manchester</a:t>
            </a:r>
          </a:p>
          <a:p>
            <a:pPr lvl="1"/>
            <a:r>
              <a:rPr lang="en-GB" sz="1800" dirty="0"/>
              <a:t>Wurzburg</a:t>
            </a:r>
          </a:p>
          <a:p>
            <a:r>
              <a:rPr lang="en-GB" sz="2200" dirty="0"/>
              <a:t>To start we all spent a few weeks at each institute to share expertise and also standardise workflows/methods</a:t>
            </a:r>
          </a:p>
          <a:p>
            <a:r>
              <a:rPr lang="en-GB" sz="2200" dirty="0"/>
              <a:t>Continue tight sharing by visiting one institute per year to continue alignment</a:t>
            </a: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64CD34B-AF9F-26A0-01B5-8843CD55D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2" b="5"/>
          <a:stretch/>
        </p:blipFill>
        <p:spPr>
          <a:xfrm>
            <a:off x="7904912" y="2284645"/>
            <a:ext cx="3448888" cy="27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8160-093E-EAF3-0EC5-C522F59F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Synthesis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C9A24-33A3-9D68-C922-201F13D8502D}"/>
              </a:ext>
            </a:extLst>
          </p:cNvPr>
          <p:cNvSpPr txBox="1"/>
          <p:nvPr/>
        </p:nvSpPr>
        <p:spPr>
          <a:xfrm>
            <a:off x="622704" y="2442223"/>
            <a:ext cx="6535057" cy="1815882"/>
          </a:xfrm>
          <a:prstGeom prst="rect">
            <a:avLst/>
          </a:prstGeom>
          <a:noFill/>
          <a:ln w="12700" cap="rnd"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&lt;100 µg chemical building block used (10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less than literature)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Library diversity is driven by the diversity of building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Companies provided large number of building blocks as part of open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library synthesis yields approximately enough for 1000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Manchester/Würzburg/Newcastle using complementary synthetic routes to create a pooled library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237D31-23F7-9BEA-D545-8C69EEEAF341}"/>
              </a:ext>
            </a:extLst>
          </p:cNvPr>
          <p:cNvGrpSpPr/>
          <p:nvPr/>
        </p:nvGrpSpPr>
        <p:grpSpPr>
          <a:xfrm>
            <a:off x="290553" y="4607470"/>
            <a:ext cx="7082704" cy="1079577"/>
            <a:chOff x="2554648" y="2309217"/>
            <a:chExt cx="7082704" cy="10795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14E4F2-BD38-81E9-EBD0-E59A5D0E14E6}"/>
                </a:ext>
              </a:extLst>
            </p:cNvPr>
            <p:cNvSpPr txBox="1"/>
            <p:nvPr/>
          </p:nvSpPr>
          <p:spPr>
            <a:xfrm>
              <a:off x="3544938" y="3050240"/>
              <a:ext cx="151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Barcode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05E4E6-6A3C-C223-BEDE-153A1DAD9A0A}"/>
                </a:ext>
              </a:extLst>
            </p:cNvPr>
            <p:cNvSpPr txBox="1"/>
            <p:nvPr/>
          </p:nvSpPr>
          <p:spPr>
            <a:xfrm>
              <a:off x="7585877" y="3050240"/>
              <a:ext cx="1835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Small Molecule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C4E2BB-79C6-9006-8191-EB0B06ED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648" y="2309217"/>
              <a:ext cx="7082704" cy="701764"/>
            </a:xfrm>
            <a:prstGeom prst="rect">
              <a:avLst/>
            </a:prstGeom>
          </p:spPr>
        </p:pic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93FE68-B127-35CA-347C-EB7D07A54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928438"/>
              </p:ext>
            </p:extLst>
          </p:nvPr>
        </p:nvGraphicFramePr>
        <p:xfrm>
          <a:off x="7549205" y="1763479"/>
          <a:ext cx="4164243" cy="363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69F30D9-8A02-6040-2EA6-9A99BE362579}"/>
              </a:ext>
            </a:extLst>
          </p:cNvPr>
          <p:cNvSpPr/>
          <p:nvPr/>
        </p:nvSpPr>
        <p:spPr>
          <a:xfrm>
            <a:off x="8999533" y="2928131"/>
            <a:ext cx="1306517" cy="1206016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Pooled Library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81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0999-AF3C-45E2-7012-C615C9B0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ASAP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93C37-7F0E-64FC-623A-778FD6BC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864" y="435322"/>
            <a:ext cx="775159" cy="848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AECAE6-F68D-9E97-6E3C-7FB176DFA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925" y="435322"/>
            <a:ext cx="727011" cy="848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20B97B-22DD-E842-4E28-50A54CE78744}"/>
              </a:ext>
            </a:extLst>
          </p:cNvPr>
          <p:cNvSpPr txBox="1"/>
          <p:nvPr/>
        </p:nvSpPr>
        <p:spPr>
          <a:xfrm>
            <a:off x="0" y="6519446"/>
            <a:ext cx="34812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https://asapdiscovery.org/</a:t>
            </a:r>
          </a:p>
        </p:txBody>
      </p:sp>
      <p:pic>
        <p:nvPicPr>
          <p:cNvPr id="3076" name="Picture 4" descr="Simple World Map Outline Images – Browse 70,324 Stock Photos, Vectors, and  Video | Adobe Stock">
            <a:extLst>
              <a:ext uri="{FF2B5EF4-FFF2-40B4-BE49-F238E27FC236}">
                <a16:creationId xmlns:a16="http://schemas.microsoft.com/office/drawing/2014/main" id="{10A543E4-AB1E-8093-5263-24282D2F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65" y="265287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artoon of pink objects&#10;&#10;AI-generated content may be incorrect.">
            <a:extLst>
              <a:ext uri="{FF2B5EF4-FFF2-40B4-BE49-F238E27FC236}">
                <a16:creationId xmlns:a16="http://schemas.microsoft.com/office/drawing/2014/main" id="{A4010ECC-0924-3E27-BD91-5B6BC7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9" y="2652870"/>
            <a:ext cx="1003980" cy="929107"/>
          </a:xfrm>
          <a:prstGeom prst="rect">
            <a:avLst/>
          </a:prstGeom>
        </p:spPr>
      </p:pic>
      <p:pic>
        <p:nvPicPr>
          <p:cNvPr id="3078" name="Picture 6" descr="Free Vectors | Curved arrow">
            <a:extLst>
              <a:ext uri="{FF2B5EF4-FFF2-40B4-BE49-F238E27FC236}">
                <a16:creationId xmlns:a16="http://schemas.microsoft.com/office/drawing/2014/main" id="{D08F4FED-650A-7E74-E17B-8024E20C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89" y="3090090"/>
            <a:ext cx="1576520" cy="11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A765-9B4D-F940-7E84-9BD748CD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7660"/>
          </a:xfrm>
          <a:ln>
            <a:noFill/>
            <a:prstDash val="lgDash"/>
          </a:ln>
        </p:spPr>
        <p:txBody>
          <a:bodyPr>
            <a:normAutofit fontScale="92500" lnSpcReduction="10000"/>
          </a:bodyPr>
          <a:lstStyle/>
          <a:p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AI-driven Structure-enabled Antiviral Platform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+mj-lt"/>
              </a:rPr>
              <a:t>Aim to find novel antivirals for: coronaviruses (covid-19/SARS/MERS), flaviviruses (dengue/Zika viruses), picornaviruses (polio) 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+mj-lt"/>
              </a:rPr>
              <a:t>Open science, global collaboration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+mj-lt"/>
              </a:rPr>
              <a:t>Oral drugs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+mj-lt"/>
              </a:rPr>
              <a:t>Affordable prices</a:t>
            </a:r>
            <a:endParaRPr lang="en-GB" sz="2000" dirty="0">
              <a:latin typeface="+mj-lt"/>
            </a:endParaRPr>
          </a:p>
          <a:p>
            <a:r>
              <a:rPr lang="en-GB" sz="2400" dirty="0">
                <a:latin typeface="+mj-lt"/>
              </a:rPr>
              <a:t>3 protein targets sent to us for DEL screening</a:t>
            </a:r>
          </a:p>
          <a:p>
            <a:r>
              <a:rPr lang="en-GB" sz="2400" dirty="0">
                <a:latin typeface="+mj-lt"/>
              </a:rPr>
              <a:t>Found novel protein binders</a:t>
            </a:r>
          </a:p>
          <a:p>
            <a:r>
              <a:rPr lang="en-GB" sz="2400" dirty="0">
                <a:latin typeface="+mj-lt"/>
              </a:rPr>
              <a:t>Binding confirmed by collaborators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257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0999-AF3C-45E2-7012-C615C9B0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Chicago Project</a:t>
            </a:r>
          </a:p>
        </p:txBody>
      </p:sp>
      <p:pic>
        <p:nvPicPr>
          <p:cNvPr id="4" name="Picture 4" descr="Simple World Map Outline Images – Browse 70,324 Stock Photos, Vectors, and  Video | Adobe Stock">
            <a:extLst>
              <a:ext uri="{FF2B5EF4-FFF2-40B4-BE49-F238E27FC236}">
                <a16:creationId xmlns:a16="http://schemas.microsoft.com/office/drawing/2014/main" id="{2A44EB48-E093-9531-4EF4-29B3D5F67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Vectors | Curved arrow">
            <a:extLst>
              <a:ext uri="{FF2B5EF4-FFF2-40B4-BE49-F238E27FC236}">
                <a16:creationId xmlns:a16="http://schemas.microsoft.com/office/drawing/2014/main" id="{5AA81183-5C9E-6E63-D16F-35416916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44" y="3696538"/>
            <a:ext cx="2111940" cy="11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logo&#10;&#10;AI-generated content may be incorrect.">
            <a:extLst>
              <a:ext uri="{FF2B5EF4-FFF2-40B4-BE49-F238E27FC236}">
                <a16:creationId xmlns:a16="http://schemas.microsoft.com/office/drawing/2014/main" id="{810AACC6-578F-E68B-FE71-195A7A13E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9" y="564470"/>
            <a:ext cx="2969342" cy="7549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A765-9B4D-F940-7E84-9BD748CD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7660"/>
          </a:xfrm>
          <a:ln>
            <a:noFill/>
            <a:prstDash val="lgDash"/>
          </a:ln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Collaborators have a complicated protein screening experiment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post library to Chicago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They run experiments, then send the data back for analysis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co-analyse results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Following up on hits to find novel molecular glues</a:t>
            </a:r>
          </a:p>
        </p:txBody>
      </p:sp>
      <p:pic>
        <p:nvPicPr>
          <p:cNvPr id="13" name="Picture 12" descr="A dna strand in a circle&#10;&#10;AI-generated content may be incorrect.">
            <a:extLst>
              <a:ext uri="{FF2B5EF4-FFF2-40B4-BE49-F238E27FC236}">
                <a16:creationId xmlns:a16="http://schemas.microsoft.com/office/drawing/2014/main" id="{795D88F4-F52B-0A01-8404-1E1A1B0E3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67" y="3292853"/>
            <a:ext cx="672433" cy="6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81B1-96E2-167C-D42E-A4E464E2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EABA-0CBF-2635-A7CE-83AAABE5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085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Currently share all data with collaborators</a:t>
            </a:r>
            <a:br>
              <a:rPr lang="en-GB" dirty="0"/>
            </a:br>
            <a:r>
              <a:rPr lang="en-GB" dirty="0"/>
              <a:t>(or any interested parties)</a:t>
            </a:r>
          </a:p>
          <a:p>
            <a:endParaRPr lang="en-GB" dirty="0"/>
          </a:p>
          <a:p>
            <a:r>
              <a:rPr lang="en-GB" dirty="0"/>
              <a:t>Data is planned to be shared on a website…</a:t>
            </a:r>
          </a:p>
          <a:p>
            <a:pPr lvl="1"/>
            <a:r>
              <a:rPr lang="en-GB" dirty="0"/>
              <a:t>Currently complicated by: 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Data size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Data processing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Which institution will host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Who will pay for upkeep after the project has finished</a:t>
            </a:r>
          </a:p>
          <a:p>
            <a:pPr lvl="1"/>
            <a:endParaRPr lang="en-GB" dirty="0"/>
          </a:p>
          <a:p>
            <a:r>
              <a:rPr lang="en-GB" dirty="0"/>
              <a:t>Open research is a good way to share negative results, which is very valuable</a:t>
            </a:r>
          </a:p>
          <a:p>
            <a:endParaRPr lang="en-GB" dirty="0"/>
          </a:p>
        </p:txBody>
      </p:sp>
      <p:pic>
        <p:nvPicPr>
          <p:cNvPr id="9" name="Picture 8" descr="A cartoon of a person in a pile of papers&#10;&#10;AI-generated content may be incorrect.">
            <a:extLst>
              <a:ext uri="{FF2B5EF4-FFF2-40B4-BE49-F238E27FC236}">
                <a16:creationId xmlns:a16="http://schemas.microsoft.com/office/drawing/2014/main" id="{CD40A31E-385C-1912-5A91-DF700BCE4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00" y="2936715"/>
            <a:ext cx="3811236" cy="21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7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EC19-80D7-8EC8-1283-9541127E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50C36-7B45-B106-0E23-250D2AAC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93" y="2069408"/>
            <a:ext cx="27908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rgbClr val="07888E"/>
                </a:solidFill>
                <a:latin typeface="+mj-lt"/>
              </a:rPr>
              <a:t>Newcastle DEL team</a:t>
            </a:r>
          </a:p>
          <a:p>
            <a:pPr marL="0" indent="0">
              <a:buNone/>
            </a:pPr>
            <a:r>
              <a:rPr lang="en-GB" sz="1400" dirty="0">
                <a:latin typeface="+mj-lt"/>
              </a:rPr>
              <a:t>Mike Waring</a:t>
            </a:r>
          </a:p>
          <a:p>
            <a:pPr marL="0" indent="0">
              <a:buNone/>
            </a:pPr>
            <a:r>
              <a:rPr lang="en-GB" sz="1400" b="1" dirty="0">
                <a:latin typeface="+mj-lt"/>
              </a:rPr>
              <a:t>Haitham Hassan</a:t>
            </a:r>
          </a:p>
          <a:p>
            <a:pPr marL="0" indent="0">
              <a:buNone/>
            </a:pPr>
            <a:r>
              <a:rPr lang="en-GB" sz="1400" b="1" dirty="0">
                <a:latin typeface="+mj-lt"/>
              </a:rPr>
              <a:t>Grace Roper</a:t>
            </a:r>
          </a:p>
          <a:p>
            <a:pPr marL="0" indent="0">
              <a:buNone/>
            </a:pPr>
            <a:r>
              <a:rPr lang="en-GB" sz="1400" dirty="0">
                <a:latin typeface="+mj-lt"/>
              </a:rPr>
              <a:t>Nour Kourbeh</a:t>
            </a:r>
          </a:p>
          <a:p>
            <a:pPr marL="0" indent="0">
              <a:buNone/>
            </a:pPr>
            <a:r>
              <a:rPr lang="en-GB" sz="1400" dirty="0">
                <a:latin typeface="+mj-lt"/>
              </a:rPr>
              <a:t>Dan Gugan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07888E"/>
                </a:solidFill>
                <a:latin typeface="+mj-lt"/>
              </a:rPr>
              <a:t>Newcastle Collaborators</a:t>
            </a:r>
          </a:p>
          <a:p>
            <a:pPr marL="0" indent="0">
              <a:buNone/>
            </a:pPr>
            <a:r>
              <a:rPr lang="en-GB" sz="1400" dirty="0">
                <a:latin typeface="+mj-lt"/>
              </a:rPr>
              <a:t>NCL Med Chem</a:t>
            </a:r>
          </a:p>
          <a:p>
            <a:pPr marL="0" indent="0">
              <a:buNone/>
            </a:pPr>
            <a:r>
              <a:rPr lang="en-GB" sz="1400" dirty="0">
                <a:latin typeface="+mj-lt"/>
              </a:rPr>
              <a:t>Newcastle DDU</a:t>
            </a:r>
          </a:p>
          <a:p>
            <a:pPr marL="0" indent="0">
              <a:buNone/>
            </a:pPr>
            <a:r>
              <a:rPr lang="en-GB" sz="1400" dirty="0">
                <a:latin typeface="+mj-lt"/>
              </a:rPr>
              <a:t>John Lunec</a:t>
            </a:r>
          </a:p>
          <a:p>
            <a:pPr marL="0" indent="0">
              <a:buNone/>
            </a:pPr>
            <a:r>
              <a:rPr lang="en-GB" sz="1400" dirty="0">
                <a:latin typeface="+mj-lt"/>
              </a:rPr>
              <a:t>Rhianna Baldwin</a:t>
            </a:r>
          </a:p>
          <a:p>
            <a:pPr marL="0" indent="0">
              <a:buNone/>
            </a:pP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1400" b="1" dirty="0">
              <a:solidFill>
                <a:srgbClr val="5F6368"/>
              </a:solidFill>
              <a:latin typeface="+mj-lt"/>
            </a:endParaRPr>
          </a:p>
          <a:p>
            <a:pPr marL="0" indent="0">
              <a:buNone/>
            </a:pPr>
            <a:endParaRPr lang="en-GB" sz="1400" b="1" dirty="0">
              <a:solidFill>
                <a:srgbClr val="5F6368"/>
              </a:solidFill>
              <a:latin typeface="+mj-lt"/>
            </a:endParaRPr>
          </a:p>
          <a:p>
            <a:pPr marL="0" indent="0">
              <a:buNone/>
            </a:pPr>
            <a:endParaRPr lang="en-GB" sz="1400" dirty="0">
              <a:latin typeface="+mj-lt"/>
            </a:endParaRPr>
          </a:p>
          <a:p>
            <a:pPr marL="0" indent="0">
              <a:buNone/>
            </a:pPr>
            <a:endParaRPr lang="en-GB" sz="1400" dirty="0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47CEC5-B2F4-DADC-C758-6288C4803FD6}"/>
              </a:ext>
            </a:extLst>
          </p:cNvPr>
          <p:cNvSpPr txBox="1">
            <a:spLocks/>
          </p:cNvSpPr>
          <p:nvPr/>
        </p:nvSpPr>
        <p:spPr>
          <a:xfrm>
            <a:off x="3410096" y="2069408"/>
            <a:ext cx="3276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07888E"/>
                </a:solidFill>
              </a:rPr>
              <a:t>Universität Würzburg</a:t>
            </a:r>
          </a:p>
          <a:p>
            <a:pPr marL="0" indent="0">
              <a:buNone/>
            </a:pPr>
            <a:r>
              <a:rPr lang="en-GB" sz="1400" dirty="0"/>
              <a:t>Andreas Brunschweiger</a:t>
            </a:r>
          </a:p>
          <a:p>
            <a:pPr marL="0" indent="0">
              <a:buNone/>
            </a:pPr>
            <a:r>
              <a:rPr lang="en-GB" sz="1400" dirty="0"/>
              <a:t>Elena Detta</a:t>
            </a:r>
          </a:p>
          <a:p>
            <a:pPr marL="0" indent="0">
              <a:buNone/>
            </a:pPr>
            <a:r>
              <a:rPr lang="en-GB" sz="1400" b="1" dirty="0"/>
              <a:t>Katharina Götte</a:t>
            </a:r>
          </a:p>
          <a:p>
            <a:pPr marL="0" indent="0">
              <a:buNone/>
            </a:pPr>
            <a:r>
              <a:rPr lang="en-GB" sz="1400" dirty="0"/>
              <a:t>Lisa Liang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07888E"/>
                </a:solidFill>
              </a:rPr>
              <a:t>The University of Manchester</a:t>
            </a:r>
          </a:p>
          <a:p>
            <a:pPr marL="0" indent="0">
              <a:buNone/>
            </a:pPr>
            <a:r>
              <a:rPr lang="en-GB" sz="1400" dirty="0"/>
              <a:t>Sam Butterworth</a:t>
            </a:r>
          </a:p>
          <a:p>
            <a:pPr marL="0" indent="0">
              <a:buNone/>
            </a:pPr>
            <a:r>
              <a:rPr lang="en-GB" sz="1400" dirty="0"/>
              <a:t>Sergi Celis</a:t>
            </a:r>
          </a:p>
          <a:p>
            <a:pPr marL="0" indent="0">
              <a:buNone/>
            </a:pPr>
            <a:r>
              <a:rPr lang="en-GB" sz="1400" dirty="0"/>
              <a:t>Andrew Leach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07888E"/>
                </a:solidFill>
              </a:rPr>
              <a:t>University of Oxford</a:t>
            </a:r>
          </a:p>
          <a:p>
            <a:pPr marL="0" indent="0">
              <a:buNone/>
            </a:pPr>
            <a:r>
              <a:rPr lang="en-GB" sz="1400" dirty="0"/>
              <a:t>Michael Fairhead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07888E"/>
                </a:solidFill>
              </a:rPr>
              <a:t>University of Chicago</a:t>
            </a:r>
          </a:p>
          <a:p>
            <a:pPr marL="0" indent="0">
              <a:buNone/>
            </a:pPr>
            <a:r>
              <a:rPr lang="en-GB" sz="1400" dirty="0"/>
              <a:t>Bryan Dickinson</a:t>
            </a:r>
          </a:p>
          <a:p>
            <a:pPr marL="0" indent="0">
              <a:buNone/>
            </a:pPr>
            <a:r>
              <a:rPr lang="en-GB" sz="1400" b="1" dirty="0"/>
              <a:t>Rachel Chan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DA2E59-C33F-3F65-EA1E-996610C5C663}"/>
              </a:ext>
            </a:extLst>
          </p:cNvPr>
          <p:cNvGrpSpPr/>
          <p:nvPr/>
        </p:nvGrpSpPr>
        <p:grpSpPr>
          <a:xfrm>
            <a:off x="8752762" y="1505622"/>
            <a:ext cx="2743200" cy="4562699"/>
            <a:chOff x="8705137" y="1815389"/>
            <a:chExt cx="2743200" cy="4562699"/>
          </a:xfrm>
        </p:grpSpPr>
        <p:pic>
          <p:nvPicPr>
            <p:cNvPr id="15" name="Picture 6" descr="A blue and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6B5FB469-8D21-E829-7C6D-EEDEC73F6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34280" y="5203438"/>
              <a:ext cx="2684915" cy="11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group of people posing for a photo&#10;&#10;Description automatically generated with medium confidence">
              <a:extLst>
                <a:ext uri="{FF2B5EF4-FFF2-40B4-BE49-F238E27FC236}">
                  <a16:creationId xmlns:a16="http://schemas.microsoft.com/office/drawing/2014/main" id="{BB25A9FA-9E49-8E49-DC8D-0104AFB3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2" b="5"/>
            <a:stretch/>
          </p:blipFill>
          <p:spPr>
            <a:xfrm>
              <a:off x="8990755" y="3225770"/>
              <a:ext cx="2171964" cy="1726289"/>
            </a:xfrm>
            <a:prstGeom prst="rect">
              <a:avLst/>
            </a:prstGeom>
          </p:spPr>
        </p:pic>
        <p:pic>
          <p:nvPicPr>
            <p:cNvPr id="17" name="Picture 4" descr="A purple and white logo&#10;&#10;Description automatically generated">
              <a:extLst>
                <a:ext uri="{FF2B5EF4-FFF2-40B4-BE49-F238E27FC236}">
                  <a16:creationId xmlns:a16="http://schemas.microsoft.com/office/drawing/2014/main" id="{156731E9-5BE1-6E9C-A0E0-B183111CE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05137" y="1815389"/>
              <a:ext cx="2743200" cy="1159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0D1A69-A9F4-525F-C497-ACBDBE2C9ED9}"/>
              </a:ext>
            </a:extLst>
          </p:cNvPr>
          <p:cNvGrpSpPr/>
          <p:nvPr/>
        </p:nvGrpSpPr>
        <p:grpSpPr>
          <a:xfrm>
            <a:off x="6465842" y="1687195"/>
            <a:ext cx="1909549" cy="4199553"/>
            <a:chOff x="6096000" y="1716983"/>
            <a:chExt cx="1909549" cy="4199553"/>
          </a:xfrm>
        </p:grpSpPr>
        <p:pic>
          <p:nvPicPr>
            <p:cNvPr id="18" name="Picture 17" descr="A blue shield with a red lion and a white cross&#10;&#10;Description automatically generated">
              <a:extLst>
                <a:ext uri="{FF2B5EF4-FFF2-40B4-BE49-F238E27FC236}">
                  <a16:creationId xmlns:a16="http://schemas.microsoft.com/office/drawing/2014/main" id="{B7EF00F6-8ED6-9945-42A2-E78839168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716983"/>
              <a:ext cx="1909549" cy="2194883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F3CD084-0DDA-D2F0-AAC7-130B2F932009}"/>
                </a:ext>
              </a:extLst>
            </p:cNvPr>
            <p:cNvGrpSpPr/>
            <p:nvPr/>
          </p:nvGrpSpPr>
          <p:grpSpPr>
            <a:xfrm>
              <a:off x="6096000" y="4006988"/>
              <a:ext cx="1909549" cy="1909548"/>
              <a:chOff x="6723881" y="4502039"/>
              <a:chExt cx="2338615" cy="233861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37AA7AE-36EE-2A7C-AC96-6DCC2D177B57}"/>
                  </a:ext>
                </a:extLst>
              </p:cNvPr>
              <p:cNvSpPr/>
              <p:nvPr/>
            </p:nvSpPr>
            <p:spPr>
              <a:xfrm>
                <a:off x="6723881" y="4502039"/>
                <a:ext cx="2338615" cy="2338614"/>
              </a:xfrm>
              <a:prstGeom prst="ellipse">
                <a:avLst/>
              </a:prstGeom>
              <a:solidFill>
                <a:srgbClr val="4A80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63CAD888-FBD0-474E-FB1F-BB2DA7113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3585" y="4920171"/>
                <a:ext cx="1519206" cy="1502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454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Causes Disease in the Body?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65" y="2790796"/>
            <a:ext cx="5628588" cy="2012823"/>
          </a:xfrm>
        </p:spPr>
        <p:txBody>
          <a:bodyPr>
            <a:normAutofit/>
          </a:bodyPr>
          <a:lstStyle/>
          <a:p>
            <a:r>
              <a:rPr sz="2000" dirty="0"/>
              <a:t>Proteins carry out essential functions in our cells.</a:t>
            </a:r>
          </a:p>
          <a:p>
            <a:r>
              <a:rPr sz="2000" dirty="0"/>
              <a:t>Sometimes, these proteins malfunction — they may be overactive, inactive, or misfolded.</a:t>
            </a:r>
          </a:p>
          <a:p>
            <a:r>
              <a:rPr sz="2000" dirty="0"/>
              <a:t>These </a:t>
            </a:r>
            <a:r>
              <a:rPr lang="en-US" sz="2000" dirty="0"/>
              <a:t>protein </a:t>
            </a:r>
            <a:r>
              <a:rPr sz="2000" dirty="0"/>
              <a:t>faults can cause diseases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1C95B-3DFA-50C8-6B7F-82108AAAB3FE}"/>
              </a:ext>
            </a:extLst>
          </p:cNvPr>
          <p:cNvSpPr txBox="1"/>
          <p:nvPr/>
        </p:nvSpPr>
        <p:spPr>
          <a:xfrm>
            <a:off x="0" y="6550223"/>
            <a:ext cx="2701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 err="1"/>
              <a:t>Heliyon</a:t>
            </a:r>
            <a:r>
              <a:rPr lang="fr-FR" sz="1400" i="1" dirty="0"/>
              <a:t> </a:t>
            </a:r>
            <a:r>
              <a:rPr lang="fr-FR" sz="1400" b="1" dirty="0"/>
              <a:t>2021</a:t>
            </a:r>
            <a:r>
              <a:rPr lang="fr-FR" sz="1400" dirty="0"/>
              <a:t>, 7, e06088</a:t>
            </a:r>
            <a:endParaRPr lang="en-GB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635518-AB1A-01A6-D7D7-B8E3479313B3}"/>
              </a:ext>
            </a:extLst>
          </p:cNvPr>
          <p:cNvGrpSpPr/>
          <p:nvPr/>
        </p:nvGrpSpPr>
        <p:grpSpPr>
          <a:xfrm>
            <a:off x="7086600" y="2173483"/>
            <a:ext cx="3569818" cy="3247447"/>
            <a:chOff x="7515225" y="2001621"/>
            <a:chExt cx="3245968" cy="2854757"/>
          </a:xfrm>
        </p:grpSpPr>
        <p:pic>
          <p:nvPicPr>
            <p:cNvPr id="8" name="Picture 7" descr="A diagram of a cell line&#10;&#10;AI-generated content may be incorrect.">
              <a:extLst>
                <a:ext uri="{FF2B5EF4-FFF2-40B4-BE49-F238E27FC236}">
                  <a16:creationId xmlns:a16="http://schemas.microsoft.com/office/drawing/2014/main" id="{85CD9F67-B3A6-DA6A-DBFA-BD490E365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47" r="1"/>
            <a:stretch>
              <a:fillRect/>
            </a:stretch>
          </p:blipFill>
          <p:spPr>
            <a:xfrm>
              <a:off x="7777163" y="2001621"/>
              <a:ext cx="2984030" cy="285475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E8D1FE-CF95-D941-A8DA-F6E4BB10D5B3}"/>
                </a:ext>
              </a:extLst>
            </p:cNvPr>
            <p:cNvSpPr/>
            <p:nvPr/>
          </p:nvSpPr>
          <p:spPr>
            <a:xfrm>
              <a:off x="7515225" y="2114550"/>
              <a:ext cx="414338" cy="623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A564CB-1400-7D15-EE2C-22FAB5854564}"/>
                </a:ext>
              </a:extLst>
            </p:cNvPr>
            <p:cNvSpPr/>
            <p:nvPr/>
          </p:nvSpPr>
          <p:spPr>
            <a:xfrm>
              <a:off x="7515225" y="3576637"/>
              <a:ext cx="414338" cy="623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Proteins as Drug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1785"/>
            <a:ext cx="4956175" cy="2889250"/>
          </a:xfrm>
        </p:spPr>
        <p:txBody>
          <a:bodyPr>
            <a:normAutofit/>
          </a:bodyPr>
          <a:lstStyle/>
          <a:p>
            <a:r>
              <a:rPr sz="2000" dirty="0"/>
              <a:t>If a specific protein is causing disease, we can try to block or modify it.</a:t>
            </a:r>
          </a:p>
          <a:p>
            <a:r>
              <a:rPr sz="2000" dirty="0"/>
              <a:t>This makes the protein a target for new medicines.</a:t>
            </a:r>
            <a:endParaRPr lang="en-US" sz="2000" dirty="0"/>
          </a:p>
          <a:p>
            <a:r>
              <a:rPr lang="en-US" sz="2000" dirty="0"/>
              <a:t>A small molecule binder is a chemical compound that fits onto a protein.</a:t>
            </a:r>
          </a:p>
          <a:p>
            <a:r>
              <a:rPr lang="en-US" sz="2000" dirty="0"/>
              <a:t>It can block the protein's activity, change its shape, or even help remove it.</a:t>
            </a:r>
          </a:p>
          <a:p>
            <a:endParaRPr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5EE9EB-C0F3-F368-0532-0E5ABEEF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825625"/>
            <a:ext cx="6045199" cy="432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74CB7641-8A49-F62E-2C99-1DFD1149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15" y="115174"/>
            <a:ext cx="5377771" cy="6627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A83A6C-BE5A-C624-BDA5-3D820CD0D4E4}"/>
              </a:ext>
            </a:extLst>
          </p:cNvPr>
          <p:cNvSpPr txBox="1"/>
          <p:nvPr/>
        </p:nvSpPr>
        <p:spPr>
          <a:xfrm>
            <a:off x="8312727" y="6527175"/>
            <a:ext cx="2701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Nat. Commun. </a:t>
            </a:r>
            <a:r>
              <a:rPr lang="fr-FR" sz="1400" b="1" dirty="0"/>
              <a:t>2017</a:t>
            </a:r>
            <a:r>
              <a:rPr lang="fr-FR" sz="1400" dirty="0"/>
              <a:t>, 8, 16081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013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DNA-Encoded Libraries?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EF18E9-77EA-A326-2E81-40B69E3F67BF}"/>
              </a:ext>
            </a:extLst>
          </p:cNvPr>
          <p:cNvGrpSpPr/>
          <p:nvPr/>
        </p:nvGrpSpPr>
        <p:grpSpPr>
          <a:xfrm>
            <a:off x="2554648" y="1960129"/>
            <a:ext cx="7082704" cy="1079577"/>
            <a:chOff x="2554648" y="2309217"/>
            <a:chExt cx="7082704" cy="1079577"/>
          </a:xfrm>
        </p:grpSpPr>
        <p:sp>
          <p:nvSpPr>
            <p:cNvPr id="11" name="TextBox 10"/>
            <p:cNvSpPr txBox="1"/>
            <p:nvPr/>
          </p:nvSpPr>
          <p:spPr>
            <a:xfrm>
              <a:off x="3544938" y="3050240"/>
              <a:ext cx="151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Barcode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5877" y="3050240"/>
              <a:ext cx="1835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Small Molecule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E1F46C-70F4-55F6-29A0-0E5DA9597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648" y="2309217"/>
              <a:ext cx="7082704" cy="70176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CD12C4-9117-C446-DE45-D5466D685B5C}"/>
              </a:ext>
            </a:extLst>
          </p:cNvPr>
          <p:cNvSpPr txBox="1"/>
          <p:nvPr/>
        </p:nvSpPr>
        <p:spPr>
          <a:xfrm>
            <a:off x="3389140" y="3703121"/>
            <a:ext cx="5413720" cy="1257204"/>
          </a:xfrm>
          <a:prstGeom prst="rect">
            <a:avLst/>
          </a:prstGeom>
          <a:noFill/>
          <a:ln w="12700"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Sequence of the DNA encodes for the small molecule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DNA “barcode” results in aqueous solubility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DNA is extremely stable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3 chemical building blocks are typical</a:t>
            </a:r>
          </a:p>
        </p:txBody>
      </p:sp>
    </p:spTree>
    <p:extLst>
      <p:ext uri="{BB962C8B-B14F-4D97-AF65-F5344CB8AC3E}">
        <p14:creationId xmlns:p14="http://schemas.microsoft.com/office/powerpoint/2010/main" val="411371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DNA-Encoded Libraries?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EF18E9-77EA-A326-2E81-40B69E3F67BF}"/>
              </a:ext>
            </a:extLst>
          </p:cNvPr>
          <p:cNvGrpSpPr/>
          <p:nvPr/>
        </p:nvGrpSpPr>
        <p:grpSpPr>
          <a:xfrm>
            <a:off x="2554648" y="1969846"/>
            <a:ext cx="7082704" cy="1079577"/>
            <a:chOff x="2554648" y="2309217"/>
            <a:chExt cx="7082704" cy="1079577"/>
          </a:xfrm>
        </p:grpSpPr>
        <p:sp>
          <p:nvSpPr>
            <p:cNvPr id="11" name="TextBox 10"/>
            <p:cNvSpPr txBox="1"/>
            <p:nvPr/>
          </p:nvSpPr>
          <p:spPr>
            <a:xfrm>
              <a:off x="3544938" y="3050240"/>
              <a:ext cx="151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Barcode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5877" y="3050240"/>
              <a:ext cx="1835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Small Molecule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E1F46C-70F4-55F6-29A0-0E5DA9597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648" y="2309217"/>
              <a:ext cx="7082704" cy="701764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26CACDF-22D7-913F-D2C5-B721D1EDAE5A}"/>
              </a:ext>
            </a:extLst>
          </p:cNvPr>
          <p:cNvSpPr/>
          <p:nvPr/>
        </p:nvSpPr>
        <p:spPr>
          <a:xfrm>
            <a:off x="3677054" y="1750974"/>
            <a:ext cx="1070043" cy="95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E89B50-4939-D202-8157-B3FF5AFCF764}"/>
              </a:ext>
            </a:extLst>
          </p:cNvPr>
          <p:cNvSpPr/>
          <p:nvPr/>
        </p:nvSpPr>
        <p:spPr>
          <a:xfrm>
            <a:off x="3399894" y="2750128"/>
            <a:ext cx="2412460" cy="95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45CB9-9D13-B5F3-3FC5-3E0D0982641C}"/>
              </a:ext>
            </a:extLst>
          </p:cNvPr>
          <p:cNvSpPr/>
          <p:nvPr/>
        </p:nvSpPr>
        <p:spPr>
          <a:xfrm>
            <a:off x="8105194" y="1708942"/>
            <a:ext cx="873436" cy="95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3D1C5-7939-7FE6-F724-649A8138E3D7}"/>
              </a:ext>
            </a:extLst>
          </p:cNvPr>
          <p:cNvSpPr/>
          <p:nvPr/>
        </p:nvSpPr>
        <p:spPr>
          <a:xfrm>
            <a:off x="7599620" y="2750127"/>
            <a:ext cx="2412460" cy="95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CD56E7-B1C0-1ED4-AF96-ACC5AC90C0D2}"/>
              </a:ext>
            </a:extLst>
          </p:cNvPr>
          <p:cNvSpPr/>
          <p:nvPr/>
        </p:nvSpPr>
        <p:spPr>
          <a:xfrm>
            <a:off x="7094046" y="1708942"/>
            <a:ext cx="1011148" cy="95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061FA-B895-50AA-EA1A-4EC4A87D835A}"/>
              </a:ext>
            </a:extLst>
          </p:cNvPr>
          <p:cNvSpPr/>
          <p:nvPr/>
        </p:nvSpPr>
        <p:spPr>
          <a:xfrm>
            <a:off x="2339935" y="1750974"/>
            <a:ext cx="1337120" cy="95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91CE98-0BCA-03D9-0641-2966BAC87F09}"/>
              </a:ext>
            </a:extLst>
          </p:cNvPr>
          <p:cNvSpPr/>
          <p:nvPr/>
        </p:nvSpPr>
        <p:spPr>
          <a:xfrm>
            <a:off x="8978630" y="1708942"/>
            <a:ext cx="873436" cy="95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69029-FAA0-C6FD-7BF6-D506C56F5B83}"/>
              </a:ext>
            </a:extLst>
          </p:cNvPr>
          <p:cNvSpPr txBox="1"/>
          <p:nvPr/>
        </p:nvSpPr>
        <p:spPr>
          <a:xfrm>
            <a:off x="3389140" y="3703121"/>
            <a:ext cx="5413720" cy="1257204"/>
          </a:xfrm>
          <a:prstGeom prst="rect">
            <a:avLst/>
          </a:prstGeom>
          <a:noFill/>
          <a:ln w="12700"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Sequence of the DNA encodes for the small molecule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DNA “barcode” results in aqueous solubility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DNA is extremely stable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3 chemical building blocks are typical</a:t>
            </a:r>
          </a:p>
        </p:txBody>
      </p:sp>
    </p:spTree>
    <p:extLst>
      <p:ext uri="{BB962C8B-B14F-4D97-AF65-F5344CB8AC3E}">
        <p14:creationId xmlns:p14="http://schemas.microsoft.com/office/powerpoint/2010/main" val="2559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4EF73-EB1E-D3EF-DA68-2A81D5739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679C-5700-0B1C-EE7D-AF8F7705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DNA-Encoded Libraries for hit Discovery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81A034-3566-A7E1-2A7F-DE658B9162CC}"/>
              </a:ext>
            </a:extLst>
          </p:cNvPr>
          <p:cNvGrpSpPr/>
          <p:nvPr/>
        </p:nvGrpSpPr>
        <p:grpSpPr>
          <a:xfrm>
            <a:off x="193658" y="2349423"/>
            <a:ext cx="7082704" cy="1079577"/>
            <a:chOff x="2554648" y="2309217"/>
            <a:chExt cx="7082704" cy="10795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987EB5-316F-E19A-7A8C-8475C6CBC6EC}"/>
                </a:ext>
              </a:extLst>
            </p:cNvPr>
            <p:cNvSpPr txBox="1"/>
            <p:nvPr/>
          </p:nvSpPr>
          <p:spPr>
            <a:xfrm>
              <a:off x="3544938" y="3050240"/>
              <a:ext cx="1513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Barcode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ECB36E-57CC-C044-F3EE-1E5A589C6750}"/>
                </a:ext>
              </a:extLst>
            </p:cNvPr>
            <p:cNvSpPr txBox="1"/>
            <p:nvPr/>
          </p:nvSpPr>
          <p:spPr>
            <a:xfrm>
              <a:off x="7585877" y="3050240"/>
              <a:ext cx="1835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Small Molecule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31B4D1-E972-A46C-F912-BB1006432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648" y="2309217"/>
              <a:ext cx="7082704" cy="70176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65814E-B48A-2250-C42D-611512C8DD78}"/>
              </a:ext>
            </a:extLst>
          </p:cNvPr>
          <p:cNvSpPr txBox="1"/>
          <p:nvPr/>
        </p:nvSpPr>
        <p:spPr>
          <a:xfrm>
            <a:off x="347970" y="3732304"/>
            <a:ext cx="6774080" cy="1542474"/>
          </a:xfrm>
          <a:prstGeom prst="rect">
            <a:avLst/>
          </a:prstGeom>
          <a:noFill/>
          <a:ln w="12700"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Majority of big pharma have either in-house DEL or collaborations with DEL providers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Library sizes range from 10</a:t>
            </a:r>
            <a:r>
              <a:rPr lang="en-GB" sz="1600" baseline="30000" dirty="0">
                <a:latin typeface="+mj-lt"/>
                <a:cs typeface="Arial" panose="020B0604020202020204" pitchFamily="34" charset="0"/>
              </a:rPr>
              <a:t>6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-10</a:t>
            </a:r>
            <a:r>
              <a:rPr lang="en-GB" sz="1600" baseline="30000" dirty="0">
                <a:latin typeface="+mj-lt"/>
                <a:cs typeface="Arial" panose="020B0604020202020204" pitchFamily="34" charset="0"/>
              </a:rPr>
              <a:t>9 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small molecules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NGS sequencing used to identify the chemical building blocks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Seminal published library from GSK (</a:t>
            </a:r>
            <a:r>
              <a:rPr lang="en-GB" sz="1600" i="1" dirty="0"/>
              <a:t>Nat Chem Bio</a:t>
            </a:r>
            <a:r>
              <a:rPr lang="en-GB" sz="1600" dirty="0"/>
              <a:t>, </a:t>
            </a:r>
            <a:r>
              <a:rPr lang="en-GB" sz="1600" b="1" dirty="0"/>
              <a:t>2009</a:t>
            </a:r>
            <a:r>
              <a:rPr lang="en-GB" sz="1600" dirty="0"/>
              <a:t>,</a:t>
            </a:r>
            <a:r>
              <a:rPr lang="en-GB" sz="1600" i="1" dirty="0"/>
              <a:t> </a:t>
            </a:r>
            <a:r>
              <a:rPr lang="en-GB" sz="1600" dirty="0"/>
              <a:t>5, 647)</a:t>
            </a:r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21C31AEC-2324-F9D0-937F-F3E293F76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62" y="1246342"/>
            <a:ext cx="4257112" cy="5246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1BF667-E48F-35AE-245D-F55D06D5D9A8}"/>
              </a:ext>
            </a:extLst>
          </p:cNvPr>
          <p:cNvSpPr txBox="1"/>
          <p:nvPr/>
        </p:nvSpPr>
        <p:spPr>
          <a:xfrm>
            <a:off x="8312727" y="6527175"/>
            <a:ext cx="2701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Nat. Commun. </a:t>
            </a:r>
            <a:r>
              <a:rPr lang="fr-FR" sz="1400" b="1" dirty="0"/>
              <a:t>2017</a:t>
            </a:r>
            <a:r>
              <a:rPr lang="fr-FR" sz="1400" dirty="0"/>
              <a:t>, 8, 16081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5537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43B6-18C5-D7C7-D5D2-A6F8E452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 Screening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CDE9B-B7AF-F3D3-DAF2-97BFC8618FFA}"/>
              </a:ext>
            </a:extLst>
          </p:cNvPr>
          <p:cNvSpPr txBox="1"/>
          <p:nvPr/>
        </p:nvSpPr>
        <p:spPr>
          <a:xfrm>
            <a:off x="7955056" y="2816469"/>
            <a:ext cx="4054288" cy="1542474"/>
          </a:xfrm>
          <a:prstGeom prst="rect">
            <a:avLst/>
          </a:prstGeom>
          <a:noFill/>
          <a:ln w="12700"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Low protein requirement (5 µg)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Simple experimental procedure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Easy to run different conditions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Generates lots of information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NGS data is the output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B34AF6-6FFA-67F9-4829-F5E089D0D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95" y="5199455"/>
            <a:ext cx="3818608" cy="37835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750216-4383-5706-D7FA-87089AF4B467}"/>
              </a:ext>
            </a:extLst>
          </p:cNvPr>
          <p:cNvGrpSpPr/>
          <p:nvPr/>
        </p:nvGrpSpPr>
        <p:grpSpPr>
          <a:xfrm>
            <a:off x="16310" y="2139407"/>
            <a:ext cx="7508478" cy="3943547"/>
            <a:chOff x="-139337" y="2139407"/>
            <a:chExt cx="7508478" cy="3943547"/>
          </a:xfrm>
        </p:grpSpPr>
        <p:pic>
          <p:nvPicPr>
            <p:cNvPr id="5" name="Picture 4" descr="A diagram of a cell culture&#10;&#10;Description automatically generated">
              <a:extLst>
                <a:ext uri="{FF2B5EF4-FFF2-40B4-BE49-F238E27FC236}">
                  <a16:creationId xmlns:a16="http://schemas.microsoft.com/office/drawing/2014/main" id="{B98DA092-BBA7-2317-AD8B-957D9EBFC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35" y="2139407"/>
              <a:ext cx="7197506" cy="39387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3DD155-ECD2-4351-8DA0-1E3A896265AD}"/>
                </a:ext>
              </a:extLst>
            </p:cNvPr>
            <p:cNvSpPr txBox="1"/>
            <p:nvPr/>
          </p:nvSpPr>
          <p:spPr>
            <a:xfrm>
              <a:off x="-139337" y="5652067"/>
              <a:ext cx="128886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GB" sz="1100" b="0" i="0" dirty="0">
                  <a:effectLst/>
                  <a:latin typeface="+mj-lt"/>
                </a:rPr>
                <a:t>Created with BioRender.com</a:t>
              </a:r>
              <a:endParaRPr lang="en-GB" sz="11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48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6BFA-BD46-91D0-86BF-003A9134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Goal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1AF271C-06BD-0FF0-1EF1-E94E880BA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299217"/>
              </p:ext>
            </p:extLst>
          </p:nvPr>
        </p:nvGraphicFramePr>
        <p:xfrm>
          <a:off x="1807852" y="3770722"/>
          <a:ext cx="8576297" cy="329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D Green Mark Tick Symbol Icon Sign PNG | Citypng">
            <a:extLst>
              <a:ext uri="{FF2B5EF4-FFF2-40B4-BE49-F238E27FC236}">
                <a16:creationId xmlns:a16="http://schemas.microsoft.com/office/drawing/2014/main" id="{F4C47591-D1C3-A99F-5877-80C88895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25" b="91625" l="10000" r="90000">
                        <a14:foregroundMark x1="84250" y1="9750" x2="85375" y2="8625"/>
                        <a14:foregroundMark x1="30250" y1="91625" x2="30625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85" y="5743597"/>
            <a:ext cx="538866" cy="5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D Green Mark Tick Symbol Icon Sign PNG | Citypng">
            <a:extLst>
              <a:ext uri="{FF2B5EF4-FFF2-40B4-BE49-F238E27FC236}">
                <a16:creationId xmlns:a16="http://schemas.microsoft.com/office/drawing/2014/main" id="{600387B9-FFA1-47DA-47E7-71214B6A8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25" b="91625" l="10000" r="90000">
                        <a14:foregroundMark x1="84250" y1="9750" x2="85375" y2="8625"/>
                        <a14:foregroundMark x1="30250" y1="91625" x2="30625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1" y="5743597"/>
            <a:ext cx="538866" cy="5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34+ Thousand Red Cross Abstract Royalty-Free Images, Stock Photos &amp;  Pictures | Shutterstock">
            <a:extLst>
              <a:ext uri="{FF2B5EF4-FFF2-40B4-BE49-F238E27FC236}">
                <a16:creationId xmlns:a16="http://schemas.microsoft.com/office/drawing/2014/main" id="{7C9CB42F-D4B1-EC48-59DE-B53F148C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76" y="5743597"/>
            <a:ext cx="5062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49B3BE-A0AE-BD5A-02B2-3F01B9EDEEBD}"/>
              </a:ext>
            </a:extLst>
          </p:cNvPr>
          <p:cNvSpPr txBox="1">
            <a:spLocks/>
          </p:cNvSpPr>
          <p:nvPr/>
        </p:nvSpPr>
        <p:spPr>
          <a:xfrm>
            <a:off x="838200" y="1694317"/>
            <a:ext cx="10308771" cy="2889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UK biomedical research leads to the identification of many novel targets in areas of unmet need</a:t>
            </a:r>
          </a:p>
          <a:p>
            <a:r>
              <a:rPr lang="en-US" sz="2200" dirty="0"/>
              <a:t>However, projects often cannot progress due to poor academic access to screening</a:t>
            </a:r>
          </a:p>
          <a:p>
            <a:r>
              <a:rPr lang="en-US" sz="2200" dirty="0"/>
              <a:t>We have established a DEL screening resource that will provide cost-free and commitment-free access to high-throughput compound screening for academic research groups by;</a:t>
            </a:r>
          </a:p>
          <a:p>
            <a:pPr lvl="1"/>
            <a:r>
              <a:rPr lang="en-US" sz="1800" dirty="0"/>
              <a:t>Synthesis of DELs containing 5-10 million diverse and drug-like structures</a:t>
            </a:r>
          </a:p>
          <a:p>
            <a:pPr lvl="1"/>
            <a:r>
              <a:rPr lang="en-US" sz="1800" dirty="0" err="1"/>
              <a:t>Utilising</a:t>
            </a:r>
            <a:r>
              <a:rPr lang="en-US" sz="1800" dirty="0"/>
              <a:t> these libraries to undertake target selections against novel protein targets</a:t>
            </a:r>
          </a:p>
          <a:p>
            <a:endParaRPr lang="en-US" sz="2200" dirty="0"/>
          </a:p>
          <a:p>
            <a:endParaRPr lang="en-GB" sz="2200" dirty="0"/>
          </a:p>
          <a:p>
            <a:pPr marL="914400" lvl="1" indent="-457200">
              <a:buFont typeface="+mj-lt"/>
              <a:buAutoNum type="arabicPeriod"/>
            </a:pPr>
            <a:endParaRPr lang="en-GB" sz="2200" dirty="0"/>
          </a:p>
          <a:p>
            <a:pPr marL="914400" lvl="1" indent="-457200">
              <a:buFont typeface="+mj-lt"/>
              <a:buAutoNum type="arabicPeriod"/>
            </a:pPr>
            <a:endParaRPr lang="en-GB" sz="2200" dirty="0"/>
          </a:p>
          <a:p>
            <a:pPr marL="457200" lvl="1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6018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AB21FCF568B48A74C84907327B67F" ma:contentTypeVersion="8" ma:contentTypeDescription="Create a new document." ma:contentTypeScope="" ma:versionID="765cce4b802d4bb8cd1d90e1a78bca79">
  <xsd:schema xmlns:xsd="http://www.w3.org/2001/XMLSchema" xmlns:xs="http://www.w3.org/2001/XMLSchema" xmlns:p="http://schemas.microsoft.com/office/2006/metadata/properties" xmlns:ns2="897b745d-9c22-434d-a1df-ca4fef096e74" targetNamespace="http://schemas.microsoft.com/office/2006/metadata/properties" ma:root="true" ma:fieldsID="3bc77f096072e23d2a88080fb3b482a5" ns2:_="">
    <xsd:import namespace="897b745d-9c22-434d-a1df-ca4fef096e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b745d-9c22-434d-a1df-ca4fef096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7b745d-9c22-434d-a1df-ca4fef096e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E6671-50EA-4EC6-B21D-8949B7E6D942}"/>
</file>

<file path=customXml/itemProps2.xml><?xml version="1.0" encoding="utf-8"?>
<ds:datastoreItem xmlns:ds="http://schemas.openxmlformats.org/officeDocument/2006/customXml" ds:itemID="{AE95B822-F766-4450-B1BF-22C05BE18C70}"/>
</file>

<file path=customXml/itemProps3.xml><?xml version="1.0" encoding="utf-8"?>
<ds:datastoreItem xmlns:ds="http://schemas.openxmlformats.org/officeDocument/2006/customXml" ds:itemID="{C0957799-69F3-4F9A-A93D-5828463C60BB}"/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764</Words>
  <Application>Microsoft Office PowerPoint</Application>
  <PresentationFormat>Widescreen</PresentationFormat>
  <Paragraphs>144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Times New Roman</vt:lpstr>
      <vt:lpstr>Wingdings</vt:lpstr>
      <vt:lpstr>Office Theme</vt:lpstr>
      <vt:lpstr>PowerPoint Presentation</vt:lpstr>
      <vt:lpstr>What Causes Disease in the Body?</vt:lpstr>
      <vt:lpstr>Proteins as Drug Targets</vt:lpstr>
      <vt:lpstr>PowerPoint Presentation</vt:lpstr>
      <vt:lpstr>What are DNA-Encoded Libraries?</vt:lpstr>
      <vt:lpstr>What are DNA-Encoded Libraries?</vt:lpstr>
      <vt:lpstr>DNA-Encoded Libraries for hit Discovery</vt:lpstr>
      <vt:lpstr>DEL Screening Process</vt:lpstr>
      <vt:lpstr>Project Goal</vt:lpstr>
      <vt:lpstr>Project Start (June 2021)</vt:lpstr>
      <vt:lpstr>Library Synthesis</vt:lpstr>
      <vt:lpstr>ASAP project</vt:lpstr>
      <vt:lpstr>Chicago Project</vt:lpstr>
      <vt:lpstr>Data Sharing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Cameron Taylor</dc:creator>
  <cp:lastModifiedBy>Cameron Taylor</cp:lastModifiedBy>
  <cp:revision>1</cp:revision>
  <dcterms:created xsi:type="dcterms:W3CDTF">2025-05-28T12:18:25Z</dcterms:created>
  <dcterms:modified xsi:type="dcterms:W3CDTF">2025-06-16T11:44:45Z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0x010100C74AB21FCF568B48A74C84907327B67F</vt:lpwstr>
  </property>
</Properties>
</file>