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145707423" r:id="rId2"/>
    <p:sldId id="337" r:id="rId3"/>
    <p:sldId id="259" r:id="rId4"/>
    <p:sldId id="312" r:id="rId5"/>
    <p:sldId id="416" r:id="rId6"/>
    <p:sldId id="825" r:id="rId7"/>
    <p:sldId id="258" r:id="rId8"/>
    <p:sldId id="826" r:id="rId9"/>
    <p:sldId id="295" r:id="rId10"/>
    <p:sldId id="821" r:id="rId11"/>
    <p:sldId id="822" r:id="rId12"/>
    <p:sldId id="2145707425" r:id="rId13"/>
    <p:sldId id="2145707421" r:id="rId14"/>
    <p:sldId id="2145707412" r:id="rId15"/>
    <p:sldId id="877" r:id="rId16"/>
    <p:sldId id="2145707424" r:id="rId17"/>
    <p:sldId id="878" r:id="rId18"/>
    <p:sldId id="2145707351" r:id="rId19"/>
    <p:sldId id="2145707356" r:id="rId20"/>
    <p:sldId id="2145707357" r:id="rId21"/>
    <p:sldId id="2145707358" r:id="rId22"/>
    <p:sldId id="283" r:id="rId23"/>
    <p:sldId id="263" r:id="rId24"/>
    <p:sldId id="2145707419" r:id="rId25"/>
    <p:sldId id="2145707402" r:id="rId26"/>
    <p:sldId id="2145707403" r:id="rId27"/>
    <p:sldId id="2145707404" r:id="rId28"/>
    <p:sldId id="2145707405" r:id="rId29"/>
    <p:sldId id="2145707406" r:id="rId30"/>
    <p:sldId id="2145707407" r:id="rId31"/>
    <p:sldId id="2145707409" r:id="rId32"/>
    <p:sldId id="2145707408" r:id="rId33"/>
    <p:sldId id="2145707415" r:id="rId34"/>
    <p:sldId id="778" r:id="rId35"/>
    <p:sldId id="214570741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A5AF4E-00B8-4F47-874B-405ED9501DF3}" v="62" dt="2025-06-10T06:52:17.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91" y="298"/>
      </p:cViewPr>
      <p:guideLst/>
    </p:cSldViewPr>
  </p:slideViewPr>
  <p:notesTextViewPr>
    <p:cViewPr>
      <p:scale>
        <a:sx n="1" d="1"/>
        <a:sy n="1" d="1"/>
      </p:scale>
      <p:origin x="0" y="0"/>
    </p:cViewPr>
  </p:notesTextViewPr>
  <p:sorterViewPr>
    <p:cViewPr varScale="1">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mund Ong" userId="8ba38280-510d-46a1-a7de-ae1560d234f8" providerId="ADAL" clId="{D4A5AF4E-00B8-4F47-874B-405ED9501DF3}"/>
    <pc:docChg chg="custSel addSld delSld modSld sldOrd">
      <pc:chgData name="Edmund Ong" userId="8ba38280-510d-46a1-a7de-ae1560d234f8" providerId="ADAL" clId="{D4A5AF4E-00B8-4F47-874B-405ED9501DF3}" dt="2025-06-10T06:53:18.410" v="78"/>
      <pc:docMkLst>
        <pc:docMk/>
      </pc:docMkLst>
      <pc:sldChg chg="ord">
        <pc:chgData name="Edmund Ong" userId="8ba38280-510d-46a1-a7de-ae1560d234f8" providerId="ADAL" clId="{D4A5AF4E-00B8-4F47-874B-405ED9501DF3}" dt="2025-06-10T06:53:15.102" v="76"/>
        <pc:sldMkLst>
          <pc:docMk/>
          <pc:sldMk cId="825576771" sldId="878"/>
        </pc:sldMkLst>
      </pc:sldChg>
      <pc:sldChg chg="ord">
        <pc:chgData name="Edmund Ong" userId="8ba38280-510d-46a1-a7de-ae1560d234f8" providerId="ADAL" clId="{D4A5AF4E-00B8-4F47-874B-405ED9501DF3}" dt="2025-06-10T06:36:52.125" v="6"/>
        <pc:sldMkLst>
          <pc:docMk/>
          <pc:sldMk cId="3839094438" sldId="2145707421"/>
        </pc:sldMkLst>
      </pc:sldChg>
      <pc:sldChg chg="addSp delSp modSp mod">
        <pc:chgData name="Edmund Ong" userId="8ba38280-510d-46a1-a7de-ae1560d234f8" providerId="ADAL" clId="{D4A5AF4E-00B8-4F47-874B-405ED9501DF3}" dt="2025-06-10T06:52:17.436" v="74" actId="14100"/>
        <pc:sldMkLst>
          <pc:docMk/>
          <pc:sldMk cId="3186612756" sldId="2145707423"/>
        </pc:sldMkLst>
        <pc:spChg chg="mod">
          <ac:chgData name="Edmund Ong" userId="8ba38280-510d-46a1-a7de-ae1560d234f8" providerId="ADAL" clId="{D4A5AF4E-00B8-4F47-874B-405ED9501DF3}" dt="2025-06-10T06:35:24.036" v="3" actId="1076"/>
          <ac:spMkLst>
            <pc:docMk/>
            <pc:sldMk cId="3186612756" sldId="2145707423"/>
            <ac:spMk id="5" creationId="{00000000-0000-0000-0000-000000000000}"/>
          </ac:spMkLst>
        </pc:spChg>
        <pc:picChg chg="add mod">
          <ac:chgData name="Edmund Ong" userId="8ba38280-510d-46a1-a7de-ae1560d234f8" providerId="ADAL" clId="{D4A5AF4E-00B8-4F47-874B-405ED9501DF3}" dt="2025-06-10T06:49:31.650" v="61" actId="1076"/>
          <ac:picMkLst>
            <pc:docMk/>
            <pc:sldMk cId="3186612756" sldId="2145707423"/>
            <ac:picMk id="2" creationId="{427F55FF-73C1-DEB3-922E-82C9F3BC736E}"/>
          </ac:picMkLst>
        </pc:picChg>
        <pc:picChg chg="add mod">
          <ac:chgData name="Edmund Ong" userId="8ba38280-510d-46a1-a7de-ae1560d234f8" providerId="ADAL" clId="{D4A5AF4E-00B8-4F47-874B-405ED9501DF3}" dt="2025-06-10T06:48:27.999" v="54"/>
          <ac:picMkLst>
            <pc:docMk/>
            <pc:sldMk cId="3186612756" sldId="2145707423"/>
            <ac:picMk id="3" creationId="{00000000-0000-0000-0000-000000000000}"/>
          </ac:picMkLst>
        </pc:picChg>
        <pc:picChg chg="add del mod">
          <ac:chgData name="Edmund Ong" userId="8ba38280-510d-46a1-a7de-ae1560d234f8" providerId="ADAL" clId="{D4A5AF4E-00B8-4F47-874B-405ED9501DF3}" dt="2025-06-10T06:48:37.470" v="55" actId="1076"/>
          <ac:picMkLst>
            <pc:docMk/>
            <pc:sldMk cId="3186612756" sldId="2145707423"/>
            <ac:picMk id="4" creationId="{00000000-0000-0000-0000-000000000000}"/>
          </ac:picMkLst>
        </pc:picChg>
        <pc:picChg chg="del mod">
          <ac:chgData name="Edmund Ong" userId="8ba38280-510d-46a1-a7de-ae1560d234f8" providerId="ADAL" clId="{D4A5AF4E-00B8-4F47-874B-405ED9501DF3}" dt="2025-06-10T06:35:46.104" v="4" actId="21"/>
          <ac:picMkLst>
            <pc:docMk/>
            <pc:sldMk cId="3186612756" sldId="2145707423"/>
            <ac:picMk id="6" creationId="{A3669B0D-420F-AE8D-D8A4-327B6A489354}"/>
          </ac:picMkLst>
        </pc:picChg>
        <pc:picChg chg="add mod">
          <ac:chgData name="Edmund Ong" userId="8ba38280-510d-46a1-a7de-ae1560d234f8" providerId="ADAL" clId="{D4A5AF4E-00B8-4F47-874B-405ED9501DF3}" dt="2025-06-10T06:48:27.999" v="54"/>
          <ac:picMkLst>
            <pc:docMk/>
            <pc:sldMk cId="3186612756" sldId="2145707423"/>
            <ac:picMk id="7" creationId="{FE4D4C00-6580-4A47-16BE-7526901E358F}"/>
          </ac:picMkLst>
        </pc:picChg>
        <pc:picChg chg="add mod">
          <ac:chgData name="Edmund Ong" userId="8ba38280-510d-46a1-a7de-ae1560d234f8" providerId="ADAL" clId="{D4A5AF4E-00B8-4F47-874B-405ED9501DF3}" dt="2025-06-10T06:48:44.072" v="56"/>
          <ac:picMkLst>
            <pc:docMk/>
            <pc:sldMk cId="3186612756" sldId="2145707423"/>
            <ac:picMk id="8" creationId="{E7C2CDFF-C8A7-6C74-B02A-C7EFD6157AEC}"/>
          </ac:picMkLst>
        </pc:picChg>
        <pc:picChg chg="add mod">
          <ac:chgData name="Edmund Ong" userId="8ba38280-510d-46a1-a7de-ae1560d234f8" providerId="ADAL" clId="{D4A5AF4E-00B8-4F47-874B-405ED9501DF3}" dt="2025-06-10T06:48:44.072" v="56"/>
          <ac:picMkLst>
            <pc:docMk/>
            <pc:sldMk cId="3186612756" sldId="2145707423"/>
            <ac:picMk id="9" creationId="{79CD910B-9966-BF53-86EE-02CE0D1AB752}"/>
          </ac:picMkLst>
        </pc:picChg>
        <pc:picChg chg="add del mod">
          <ac:chgData name="Edmund Ong" userId="8ba38280-510d-46a1-a7de-ae1560d234f8" providerId="ADAL" clId="{D4A5AF4E-00B8-4F47-874B-405ED9501DF3}" dt="2025-06-10T06:49:43.112" v="64" actId="478"/>
          <ac:picMkLst>
            <pc:docMk/>
            <pc:sldMk cId="3186612756" sldId="2145707423"/>
            <ac:picMk id="10" creationId="{CE2B735C-92CA-69D0-A1C2-15721DF2352D}"/>
          </ac:picMkLst>
        </pc:picChg>
        <pc:picChg chg="add mod">
          <ac:chgData name="Edmund Ong" userId="8ba38280-510d-46a1-a7de-ae1560d234f8" providerId="ADAL" clId="{D4A5AF4E-00B8-4F47-874B-405ED9501DF3}" dt="2025-06-10T06:49:59.499" v="68" actId="14100"/>
          <ac:picMkLst>
            <pc:docMk/>
            <pc:sldMk cId="3186612756" sldId="2145707423"/>
            <ac:picMk id="11" creationId="{45170767-22E8-F138-5AE4-F26B54E60914}"/>
          </ac:picMkLst>
        </pc:picChg>
        <pc:picChg chg="mod">
          <ac:chgData name="Edmund Ong" userId="8ba38280-510d-46a1-a7de-ae1560d234f8" providerId="ADAL" clId="{D4A5AF4E-00B8-4F47-874B-405ED9501DF3}" dt="2025-06-10T06:41:13.956" v="27" actId="1076"/>
          <ac:picMkLst>
            <pc:docMk/>
            <pc:sldMk cId="3186612756" sldId="2145707423"/>
            <ac:picMk id="1026" creationId="{00000000-0000-0000-0000-000000000000}"/>
          </ac:picMkLst>
        </pc:picChg>
        <pc:picChg chg="add mod">
          <ac:chgData name="Edmund Ong" userId="8ba38280-510d-46a1-a7de-ae1560d234f8" providerId="ADAL" clId="{D4A5AF4E-00B8-4F47-874B-405ED9501DF3}" dt="2025-06-10T06:49:38.738" v="63" actId="1076"/>
          <ac:picMkLst>
            <pc:docMk/>
            <pc:sldMk cId="3186612756" sldId="2145707423"/>
            <ac:picMk id="1028" creationId="{281691BE-A5D4-F63F-656B-7EE6A0ABA449}"/>
          </ac:picMkLst>
        </pc:picChg>
        <pc:picChg chg="add del mod">
          <ac:chgData name="Edmund Ong" userId="8ba38280-510d-46a1-a7de-ae1560d234f8" providerId="ADAL" clId="{D4A5AF4E-00B8-4F47-874B-405ED9501DF3}" dt="2025-06-10T06:48:20.843" v="53" actId="1076"/>
          <ac:picMkLst>
            <pc:docMk/>
            <pc:sldMk cId="3186612756" sldId="2145707423"/>
            <ac:picMk id="1030" creationId="{FE4D4C00-6580-4A47-16BE-7526901E358F}"/>
          </ac:picMkLst>
        </pc:picChg>
        <pc:picChg chg="add mod">
          <ac:chgData name="Edmund Ong" userId="8ba38280-510d-46a1-a7de-ae1560d234f8" providerId="ADAL" clId="{D4A5AF4E-00B8-4F47-874B-405ED9501DF3}" dt="2025-06-10T06:52:17.436" v="74" actId="14100"/>
          <ac:picMkLst>
            <pc:docMk/>
            <pc:sldMk cId="3186612756" sldId="2145707423"/>
            <ac:picMk id="1032" creationId="{2DCF3487-CB37-5173-47BC-F16956A37E63}"/>
          </ac:picMkLst>
        </pc:picChg>
      </pc:sldChg>
      <pc:sldChg chg="add ord">
        <pc:chgData name="Edmund Ong" userId="8ba38280-510d-46a1-a7de-ae1560d234f8" providerId="ADAL" clId="{D4A5AF4E-00B8-4F47-874B-405ED9501DF3}" dt="2025-06-10T06:53:18.410" v="78"/>
        <pc:sldMkLst>
          <pc:docMk/>
          <pc:sldMk cId="640647108" sldId="2145707424"/>
        </pc:sldMkLst>
      </pc:sldChg>
      <pc:sldChg chg="del">
        <pc:chgData name="Edmund Ong" userId="8ba38280-510d-46a1-a7de-ae1560d234f8" providerId="ADAL" clId="{D4A5AF4E-00B8-4F47-874B-405ED9501DF3}" dt="2025-06-10T06:38:51.380" v="17" actId="2696"/>
        <pc:sldMkLst>
          <pc:docMk/>
          <pc:sldMk cId="3275852703" sldId="2145707424"/>
        </pc:sldMkLst>
      </pc:sldChg>
      <pc:sldChg chg="addSp modSp new mod ord setBg">
        <pc:chgData name="Edmund Ong" userId="8ba38280-510d-46a1-a7de-ae1560d234f8" providerId="ADAL" clId="{D4A5AF4E-00B8-4F47-874B-405ED9501DF3}" dt="2025-06-10T06:39:06.103" v="19"/>
        <pc:sldMkLst>
          <pc:docMk/>
          <pc:sldMk cId="2994196406" sldId="2145707425"/>
        </pc:sldMkLst>
        <pc:spChg chg="add">
          <ac:chgData name="Edmund Ong" userId="8ba38280-510d-46a1-a7de-ae1560d234f8" providerId="ADAL" clId="{D4A5AF4E-00B8-4F47-874B-405ED9501DF3}" dt="2025-06-10T06:38:03.278" v="12" actId="26606"/>
          <ac:spMkLst>
            <pc:docMk/>
            <pc:sldMk cId="2994196406" sldId="2145707425"/>
            <ac:spMk id="11" creationId="{F3060C83-F051-4F0E-ABAD-AA0DFC48B218}"/>
          </ac:spMkLst>
        </pc:spChg>
        <pc:spChg chg="add">
          <ac:chgData name="Edmund Ong" userId="8ba38280-510d-46a1-a7de-ae1560d234f8" providerId="ADAL" clId="{D4A5AF4E-00B8-4F47-874B-405ED9501DF3}" dt="2025-06-10T06:38:03.278" v="12" actId="26606"/>
          <ac:spMkLst>
            <pc:docMk/>
            <pc:sldMk cId="2994196406" sldId="2145707425"/>
            <ac:spMk id="13" creationId="{83C98ABE-055B-441F-B07E-44F97F083C39}"/>
          </ac:spMkLst>
        </pc:spChg>
        <pc:spChg chg="add">
          <ac:chgData name="Edmund Ong" userId="8ba38280-510d-46a1-a7de-ae1560d234f8" providerId="ADAL" clId="{D4A5AF4E-00B8-4F47-874B-405ED9501DF3}" dt="2025-06-10T06:38:03.278" v="12" actId="26606"/>
          <ac:spMkLst>
            <pc:docMk/>
            <pc:sldMk cId="2994196406" sldId="2145707425"/>
            <ac:spMk id="15" creationId="{29FDB030-9B49-4CED-8CCD-4D99382388AC}"/>
          </ac:spMkLst>
        </pc:spChg>
        <pc:spChg chg="add">
          <ac:chgData name="Edmund Ong" userId="8ba38280-510d-46a1-a7de-ae1560d234f8" providerId="ADAL" clId="{D4A5AF4E-00B8-4F47-874B-405ED9501DF3}" dt="2025-06-10T06:38:03.278" v="12" actId="26606"/>
          <ac:spMkLst>
            <pc:docMk/>
            <pc:sldMk cId="2994196406" sldId="2145707425"/>
            <ac:spMk id="17" creationId="{3783CA14-24A1-485C-8B30-D6A5D87987AD}"/>
          </ac:spMkLst>
        </pc:spChg>
        <pc:spChg chg="add">
          <ac:chgData name="Edmund Ong" userId="8ba38280-510d-46a1-a7de-ae1560d234f8" providerId="ADAL" clId="{D4A5AF4E-00B8-4F47-874B-405ED9501DF3}" dt="2025-06-10T06:38:03.278" v="12" actId="26606"/>
          <ac:spMkLst>
            <pc:docMk/>
            <pc:sldMk cId="2994196406" sldId="2145707425"/>
            <ac:spMk id="19" creationId="{9A97C86A-04D6-40F7-AE84-31AB43E6A846}"/>
          </ac:spMkLst>
        </pc:spChg>
        <pc:spChg chg="add">
          <ac:chgData name="Edmund Ong" userId="8ba38280-510d-46a1-a7de-ae1560d234f8" providerId="ADAL" clId="{D4A5AF4E-00B8-4F47-874B-405ED9501DF3}" dt="2025-06-10T06:38:03.278" v="12" actId="26606"/>
          <ac:spMkLst>
            <pc:docMk/>
            <pc:sldMk cId="2994196406" sldId="2145707425"/>
            <ac:spMk id="21" creationId="{FF9F2414-84E8-453E-B1F3-389FDE8192D9}"/>
          </ac:spMkLst>
        </pc:spChg>
        <pc:spChg chg="add">
          <ac:chgData name="Edmund Ong" userId="8ba38280-510d-46a1-a7de-ae1560d234f8" providerId="ADAL" clId="{D4A5AF4E-00B8-4F47-874B-405ED9501DF3}" dt="2025-06-10T06:38:03.278" v="12" actId="26606"/>
          <ac:spMkLst>
            <pc:docMk/>
            <pc:sldMk cId="2994196406" sldId="2145707425"/>
            <ac:spMk id="23" creationId="{3ECA69A1-7536-43AC-85EF-C7106179F5ED}"/>
          </ac:spMkLst>
        </pc:spChg>
        <pc:picChg chg="add mod">
          <ac:chgData name="Edmund Ong" userId="8ba38280-510d-46a1-a7de-ae1560d234f8" providerId="ADAL" clId="{D4A5AF4E-00B8-4F47-874B-405ED9501DF3}" dt="2025-06-10T06:38:13.688" v="16" actId="14100"/>
          <ac:picMkLst>
            <pc:docMk/>
            <pc:sldMk cId="2994196406" sldId="2145707425"/>
            <ac:picMk id="6" creationId="{A3669B0D-420F-AE8D-D8A4-327B6A489354}"/>
          </ac:picMkLst>
        </pc:picChg>
      </pc:sldChg>
      <pc:sldChg chg="new del">
        <pc:chgData name="Edmund Ong" userId="8ba38280-510d-46a1-a7de-ae1560d234f8" providerId="ADAL" clId="{D4A5AF4E-00B8-4F47-874B-405ED9501DF3}" dt="2025-06-10T06:39:40.366" v="22" actId="47"/>
        <pc:sldMkLst>
          <pc:docMk/>
          <pc:sldMk cId="3521676376" sldId="214570742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01972D-F2DB-4FFB-9B45-FEFC70BFB194}"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CC75B61-1709-42CC-AD61-A47E0EF79803}">
      <dgm:prSet/>
      <dgm:spPr/>
      <dgm:t>
        <a:bodyPr/>
        <a:lstStyle/>
        <a:p>
          <a:r>
            <a:rPr lang="en-GB"/>
            <a:t>Research seeks to derive generalisable new knowledge</a:t>
          </a:r>
          <a:endParaRPr lang="en-US"/>
        </a:p>
      </dgm:t>
    </dgm:pt>
    <dgm:pt modelId="{D696A538-12AF-46C7-8AC5-DDCCB272D2C8}" type="parTrans" cxnId="{8F5AB229-3A03-4F04-8726-72E2BCB32112}">
      <dgm:prSet/>
      <dgm:spPr/>
      <dgm:t>
        <a:bodyPr/>
        <a:lstStyle/>
        <a:p>
          <a:endParaRPr lang="en-US"/>
        </a:p>
      </dgm:t>
    </dgm:pt>
    <dgm:pt modelId="{5620E743-3DC6-4EDF-B348-978194F4BB39}" type="sibTrans" cxnId="{8F5AB229-3A03-4F04-8726-72E2BCB32112}">
      <dgm:prSet/>
      <dgm:spPr/>
      <dgm:t>
        <a:bodyPr/>
        <a:lstStyle/>
        <a:p>
          <a:endParaRPr lang="en-US"/>
        </a:p>
      </dgm:t>
    </dgm:pt>
    <dgm:pt modelId="{9B89AE4E-468A-4716-841F-7E435B9306FC}">
      <dgm:prSet/>
      <dgm:spPr/>
      <dgm:t>
        <a:bodyPr/>
        <a:lstStyle/>
        <a:p>
          <a:r>
            <a:rPr lang="en-GB"/>
            <a:t>Audit and related activities assess how existing knowledge is applied in specific settings </a:t>
          </a:r>
          <a:endParaRPr lang="en-US"/>
        </a:p>
      </dgm:t>
    </dgm:pt>
    <dgm:pt modelId="{65540261-BC0D-4D7A-BD87-B73C50ADC653}" type="parTrans" cxnId="{61DF093C-362A-4F5A-9105-0CD407EBA57C}">
      <dgm:prSet/>
      <dgm:spPr/>
      <dgm:t>
        <a:bodyPr/>
        <a:lstStyle/>
        <a:p>
          <a:endParaRPr lang="en-US"/>
        </a:p>
      </dgm:t>
    </dgm:pt>
    <dgm:pt modelId="{DD9630C9-629A-41C9-A1E3-6979F08AD428}" type="sibTrans" cxnId="{61DF093C-362A-4F5A-9105-0CD407EBA57C}">
      <dgm:prSet/>
      <dgm:spPr/>
      <dgm:t>
        <a:bodyPr/>
        <a:lstStyle/>
        <a:p>
          <a:endParaRPr lang="en-US"/>
        </a:p>
      </dgm:t>
    </dgm:pt>
    <dgm:pt modelId="{B0BEABFA-D77C-400F-A0D1-D54CA6A07115}" type="pres">
      <dgm:prSet presAssocID="{5A01972D-F2DB-4FFB-9B45-FEFC70BFB194}" presName="hierChild1" presStyleCnt="0">
        <dgm:presLayoutVars>
          <dgm:chPref val="1"/>
          <dgm:dir/>
          <dgm:animOne val="branch"/>
          <dgm:animLvl val="lvl"/>
          <dgm:resizeHandles/>
        </dgm:presLayoutVars>
      </dgm:prSet>
      <dgm:spPr/>
    </dgm:pt>
    <dgm:pt modelId="{E4973DD6-BE18-4556-BC2F-77CD6B81693D}" type="pres">
      <dgm:prSet presAssocID="{5CC75B61-1709-42CC-AD61-A47E0EF79803}" presName="hierRoot1" presStyleCnt="0"/>
      <dgm:spPr/>
    </dgm:pt>
    <dgm:pt modelId="{CE3A06D4-EFD9-497F-BB80-50D7A754469C}" type="pres">
      <dgm:prSet presAssocID="{5CC75B61-1709-42CC-AD61-A47E0EF79803}" presName="composite" presStyleCnt="0"/>
      <dgm:spPr/>
    </dgm:pt>
    <dgm:pt modelId="{744F0F68-0096-4A84-93B9-5C891558BF74}" type="pres">
      <dgm:prSet presAssocID="{5CC75B61-1709-42CC-AD61-A47E0EF79803}" presName="background" presStyleLbl="node0" presStyleIdx="0" presStyleCnt="2"/>
      <dgm:spPr/>
    </dgm:pt>
    <dgm:pt modelId="{EB2F6552-B18A-4481-B8B9-27B11F4C5F2D}" type="pres">
      <dgm:prSet presAssocID="{5CC75B61-1709-42CC-AD61-A47E0EF79803}" presName="text" presStyleLbl="fgAcc0" presStyleIdx="0" presStyleCnt="2">
        <dgm:presLayoutVars>
          <dgm:chPref val="3"/>
        </dgm:presLayoutVars>
      </dgm:prSet>
      <dgm:spPr/>
    </dgm:pt>
    <dgm:pt modelId="{03489AFC-52C6-491C-8408-E8500C34B5C2}" type="pres">
      <dgm:prSet presAssocID="{5CC75B61-1709-42CC-AD61-A47E0EF79803}" presName="hierChild2" presStyleCnt="0"/>
      <dgm:spPr/>
    </dgm:pt>
    <dgm:pt modelId="{F7C22D8C-F9CE-4644-BAD4-18FAF6081C75}" type="pres">
      <dgm:prSet presAssocID="{9B89AE4E-468A-4716-841F-7E435B9306FC}" presName="hierRoot1" presStyleCnt="0"/>
      <dgm:spPr/>
    </dgm:pt>
    <dgm:pt modelId="{B72EA315-F9AB-4BD2-AAED-0F3B26F69BCC}" type="pres">
      <dgm:prSet presAssocID="{9B89AE4E-468A-4716-841F-7E435B9306FC}" presName="composite" presStyleCnt="0"/>
      <dgm:spPr/>
    </dgm:pt>
    <dgm:pt modelId="{7948C355-F550-42EC-BB2A-D57393D19B61}" type="pres">
      <dgm:prSet presAssocID="{9B89AE4E-468A-4716-841F-7E435B9306FC}" presName="background" presStyleLbl="node0" presStyleIdx="1" presStyleCnt="2"/>
      <dgm:spPr/>
    </dgm:pt>
    <dgm:pt modelId="{1EA1A1E9-0D77-4CE9-B6D5-0B1A53B9E115}" type="pres">
      <dgm:prSet presAssocID="{9B89AE4E-468A-4716-841F-7E435B9306FC}" presName="text" presStyleLbl="fgAcc0" presStyleIdx="1" presStyleCnt="2">
        <dgm:presLayoutVars>
          <dgm:chPref val="3"/>
        </dgm:presLayoutVars>
      </dgm:prSet>
      <dgm:spPr/>
    </dgm:pt>
    <dgm:pt modelId="{3FB29DE9-F215-4DA1-99C4-0857BF600C29}" type="pres">
      <dgm:prSet presAssocID="{9B89AE4E-468A-4716-841F-7E435B9306FC}" presName="hierChild2" presStyleCnt="0"/>
      <dgm:spPr/>
    </dgm:pt>
  </dgm:ptLst>
  <dgm:cxnLst>
    <dgm:cxn modelId="{8F5AB229-3A03-4F04-8726-72E2BCB32112}" srcId="{5A01972D-F2DB-4FFB-9B45-FEFC70BFB194}" destId="{5CC75B61-1709-42CC-AD61-A47E0EF79803}" srcOrd="0" destOrd="0" parTransId="{D696A538-12AF-46C7-8AC5-DDCCB272D2C8}" sibTransId="{5620E743-3DC6-4EDF-B348-978194F4BB39}"/>
    <dgm:cxn modelId="{61DF093C-362A-4F5A-9105-0CD407EBA57C}" srcId="{5A01972D-F2DB-4FFB-9B45-FEFC70BFB194}" destId="{9B89AE4E-468A-4716-841F-7E435B9306FC}" srcOrd="1" destOrd="0" parTransId="{65540261-BC0D-4D7A-BD87-B73C50ADC653}" sibTransId="{DD9630C9-629A-41C9-A1E3-6979F08AD428}"/>
    <dgm:cxn modelId="{78B3CE53-16E6-4FD5-9C9C-1AF34EE38F21}" type="presOf" srcId="{5A01972D-F2DB-4FFB-9B45-FEFC70BFB194}" destId="{B0BEABFA-D77C-400F-A0D1-D54CA6A07115}" srcOrd="0" destOrd="0" presId="urn:microsoft.com/office/officeart/2005/8/layout/hierarchy1"/>
    <dgm:cxn modelId="{2A7F7DC4-6E66-4FAA-AD2F-59029139E4E9}" type="presOf" srcId="{9B89AE4E-468A-4716-841F-7E435B9306FC}" destId="{1EA1A1E9-0D77-4CE9-B6D5-0B1A53B9E115}" srcOrd="0" destOrd="0" presId="urn:microsoft.com/office/officeart/2005/8/layout/hierarchy1"/>
    <dgm:cxn modelId="{D85AD4D3-DECC-4C55-9678-5F1A4C0B58C9}" type="presOf" srcId="{5CC75B61-1709-42CC-AD61-A47E0EF79803}" destId="{EB2F6552-B18A-4481-B8B9-27B11F4C5F2D}" srcOrd="0" destOrd="0" presId="urn:microsoft.com/office/officeart/2005/8/layout/hierarchy1"/>
    <dgm:cxn modelId="{9F9B0975-3A67-4950-8E17-C1FB5217DA7C}" type="presParOf" srcId="{B0BEABFA-D77C-400F-A0D1-D54CA6A07115}" destId="{E4973DD6-BE18-4556-BC2F-77CD6B81693D}" srcOrd="0" destOrd="0" presId="urn:microsoft.com/office/officeart/2005/8/layout/hierarchy1"/>
    <dgm:cxn modelId="{D0023178-A1AC-481E-AFBA-3B8D28E46494}" type="presParOf" srcId="{E4973DD6-BE18-4556-BC2F-77CD6B81693D}" destId="{CE3A06D4-EFD9-497F-BB80-50D7A754469C}" srcOrd="0" destOrd="0" presId="urn:microsoft.com/office/officeart/2005/8/layout/hierarchy1"/>
    <dgm:cxn modelId="{0CB8D821-25AD-44A6-9A54-F6216760DF03}" type="presParOf" srcId="{CE3A06D4-EFD9-497F-BB80-50D7A754469C}" destId="{744F0F68-0096-4A84-93B9-5C891558BF74}" srcOrd="0" destOrd="0" presId="urn:microsoft.com/office/officeart/2005/8/layout/hierarchy1"/>
    <dgm:cxn modelId="{CD6C1A1F-86DE-4B67-8911-07D90A7BE24F}" type="presParOf" srcId="{CE3A06D4-EFD9-497F-BB80-50D7A754469C}" destId="{EB2F6552-B18A-4481-B8B9-27B11F4C5F2D}" srcOrd="1" destOrd="0" presId="urn:microsoft.com/office/officeart/2005/8/layout/hierarchy1"/>
    <dgm:cxn modelId="{E905C45D-4776-4891-A735-0A70020AE051}" type="presParOf" srcId="{E4973DD6-BE18-4556-BC2F-77CD6B81693D}" destId="{03489AFC-52C6-491C-8408-E8500C34B5C2}" srcOrd="1" destOrd="0" presId="urn:microsoft.com/office/officeart/2005/8/layout/hierarchy1"/>
    <dgm:cxn modelId="{0457A312-3027-4D30-B2CA-635DF65EEC50}" type="presParOf" srcId="{B0BEABFA-D77C-400F-A0D1-D54CA6A07115}" destId="{F7C22D8C-F9CE-4644-BAD4-18FAF6081C75}" srcOrd="1" destOrd="0" presId="urn:microsoft.com/office/officeart/2005/8/layout/hierarchy1"/>
    <dgm:cxn modelId="{C8B3DA18-D5A1-40E0-93D3-03CB07E62DFD}" type="presParOf" srcId="{F7C22D8C-F9CE-4644-BAD4-18FAF6081C75}" destId="{B72EA315-F9AB-4BD2-AAED-0F3B26F69BCC}" srcOrd="0" destOrd="0" presId="urn:microsoft.com/office/officeart/2005/8/layout/hierarchy1"/>
    <dgm:cxn modelId="{5D75EB9F-95BB-4D09-A7A5-2C05134269CE}" type="presParOf" srcId="{B72EA315-F9AB-4BD2-AAED-0F3B26F69BCC}" destId="{7948C355-F550-42EC-BB2A-D57393D19B61}" srcOrd="0" destOrd="0" presId="urn:microsoft.com/office/officeart/2005/8/layout/hierarchy1"/>
    <dgm:cxn modelId="{CB1B10C5-6C6A-458F-A82E-4CFF117E05B2}" type="presParOf" srcId="{B72EA315-F9AB-4BD2-AAED-0F3B26F69BCC}" destId="{1EA1A1E9-0D77-4CE9-B6D5-0B1A53B9E115}" srcOrd="1" destOrd="0" presId="urn:microsoft.com/office/officeart/2005/8/layout/hierarchy1"/>
    <dgm:cxn modelId="{1A35CFE4-E405-4ED4-B674-A6BD8DC30012}" type="presParOf" srcId="{F7C22D8C-F9CE-4644-BAD4-18FAF6081C75}" destId="{3FB29DE9-F215-4DA1-99C4-0857BF600C2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82040C-4A99-43CA-8C05-18801FAD6FC2}"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0BB81A73-04DC-47B8-9A6F-56A1F8FCB746}">
      <dgm:prSet/>
      <dgm:spPr/>
      <dgm:t>
        <a:bodyPr/>
        <a:lstStyle/>
        <a:p>
          <a:r>
            <a:rPr lang="en-MY"/>
            <a:t>Age &gt; 50  ; 5x more likely to be in ICU</a:t>
          </a:r>
          <a:endParaRPr lang="en-US"/>
        </a:p>
      </dgm:t>
    </dgm:pt>
    <dgm:pt modelId="{25E11A87-B7B9-4317-B287-5DAB80FAA742}" type="parTrans" cxnId="{FB263138-02A3-4E06-9EF6-F0EE6D075B2B}">
      <dgm:prSet/>
      <dgm:spPr/>
      <dgm:t>
        <a:bodyPr/>
        <a:lstStyle/>
        <a:p>
          <a:endParaRPr lang="en-US"/>
        </a:p>
      </dgm:t>
    </dgm:pt>
    <dgm:pt modelId="{FD20DFAF-E9DA-4546-8DC3-3983EC8D47FB}" type="sibTrans" cxnId="{FB263138-02A3-4E06-9EF6-F0EE6D075B2B}">
      <dgm:prSet/>
      <dgm:spPr/>
      <dgm:t>
        <a:bodyPr/>
        <a:lstStyle/>
        <a:p>
          <a:endParaRPr lang="en-US"/>
        </a:p>
      </dgm:t>
    </dgm:pt>
    <dgm:pt modelId="{BC257B2A-7428-4263-BC52-E6A917CBA9F6}">
      <dgm:prSet/>
      <dgm:spPr/>
      <dgm:t>
        <a:bodyPr/>
        <a:lstStyle/>
        <a:p>
          <a:r>
            <a:rPr lang="en-MY"/>
            <a:t>Obesity (BMI &gt;27.6)</a:t>
          </a:r>
          <a:endParaRPr lang="en-US"/>
        </a:p>
      </dgm:t>
    </dgm:pt>
    <dgm:pt modelId="{31ADDD48-94EC-407E-9DFC-9369B3E4FA5D}" type="parTrans" cxnId="{A4C4A502-7D6A-4D88-BDC8-83F3F21D5EEB}">
      <dgm:prSet/>
      <dgm:spPr/>
      <dgm:t>
        <a:bodyPr/>
        <a:lstStyle/>
        <a:p>
          <a:endParaRPr lang="en-US"/>
        </a:p>
      </dgm:t>
    </dgm:pt>
    <dgm:pt modelId="{08D9057A-36EE-42D4-BB96-8662A5963D65}" type="sibTrans" cxnId="{A4C4A502-7D6A-4D88-BDC8-83F3F21D5EEB}">
      <dgm:prSet/>
      <dgm:spPr/>
      <dgm:t>
        <a:bodyPr/>
        <a:lstStyle/>
        <a:p>
          <a:endParaRPr lang="en-US"/>
        </a:p>
      </dgm:t>
    </dgm:pt>
    <dgm:pt modelId="{F824C5B4-F65C-4AFD-91C0-89E156711CF6}">
      <dgm:prSet/>
      <dgm:spPr/>
      <dgm:t>
        <a:bodyPr/>
        <a:lstStyle/>
        <a:p>
          <a:r>
            <a:rPr lang="en-MY"/>
            <a:t>Thrombocytopenia</a:t>
          </a:r>
          <a:endParaRPr lang="en-US"/>
        </a:p>
      </dgm:t>
    </dgm:pt>
    <dgm:pt modelId="{E6D36230-D344-4075-B551-163D500F59D1}" type="parTrans" cxnId="{E3846B98-EE8C-4CD4-AF9C-70B78523195C}">
      <dgm:prSet/>
      <dgm:spPr/>
      <dgm:t>
        <a:bodyPr/>
        <a:lstStyle/>
        <a:p>
          <a:endParaRPr lang="en-US"/>
        </a:p>
      </dgm:t>
    </dgm:pt>
    <dgm:pt modelId="{3A4F5EF8-563C-4066-8FF5-F28C0B75BB75}" type="sibTrans" cxnId="{E3846B98-EE8C-4CD4-AF9C-70B78523195C}">
      <dgm:prSet/>
      <dgm:spPr/>
      <dgm:t>
        <a:bodyPr/>
        <a:lstStyle/>
        <a:p>
          <a:endParaRPr lang="en-US"/>
        </a:p>
      </dgm:t>
    </dgm:pt>
    <dgm:pt modelId="{95CFE814-2A88-43A5-BCDA-B02D35DFDC5D}">
      <dgm:prSet/>
      <dgm:spPr/>
      <dgm:t>
        <a:bodyPr/>
        <a:lstStyle/>
        <a:p>
          <a:r>
            <a:rPr lang="en-MY"/>
            <a:t>Plasma leakage</a:t>
          </a:r>
          <a:endParaRPr lang="en-US"/>
        </a:p>
      </dgm:t>
    </dgm:pt>
    <dgm:pt modelId="{BF2B79B3-A599-42B1-9F2D-C411E950046D}" type="parTrans" cxnId="{7075CDFE-205C-4822-BE0B-F4472C9C12CE}">
      <dgm:prSet/>
      <dgm:spPr/>
      <dgm:t>
        <a:bodyPr/>
        <a:lstStyle/>
        <a:p>
          <a:endParaRPr lang="en-US"/>
        </a:p>
      </dgm:t>
    </dgm:pt>
    <dgm:pt modelId="{AF4A8509-A6AE-4F36-9861-EA68FD184179}" type="sibTrans" cxnId="{7075CDFE-205C-4822-BE0B-F4472C9C12CE}">
      <dgm:prSet/>
      <dgm:spPr/>
      <dgm:t>
        <a:bodyPr/>
        <a:lstStyle/>
        <a:p>
          <a:endParaRPr lang="en-US"/>
        </a:p>
      </dgm:t>
    </dgm:pt>
    <dgm:pt modelId="{650C6D7A-DEB0-42C6-896A-DFEBE5FBD1A1}">
      <dgm:prSet/>
      <dgm:spPr/>
      <dgm:t>
        <a:bodyPr/>
        <a:lstStyle/>
        <a:p>
          <a:r>
            <a:rPr lang="en-MY"/>
            <a:t>Mucosal Bleeding</a:t>
          </a:r>
          <a:endParaRPr lang="en-US"/>
        </a:p>
      </dgm:t>
    </dgm:pt>
    <dgm:pt modelId="{7E1C1415-9357-4A19-A51B-EECC72D5460E}" type="parTrans" cxnId="{F8911F3E-75C2-41F6-8D01-8727BEE31EB5}">
      <dgm:prSet/>
      <dgm:spPr/>
      <dgm:t>
        <a:bodyPr/>
        <a:lstStyle/>
        <a:p>
          <a:endParaRPr lang="en-US"/>
        </a:p>
      </dgm:t>
    </dgm:pt>
    <dgm:pt modelId="{18CCEEDE-94BA-4FF5-B8DF-F7F333AF8B82}" type="sibTrans" cxnId="{F8911F3E-75C2-41F6-8D01-8727BEE31EB5}">
      <dgm:prSet/>
      <dgm:spPr/>
      <dgm:t>
        <a:bodyPr/>
        <a:lstStyle/>
        <a:p>
          <a:endParaRPr lang="en-US"/>
        </a:p>
      </dgm:t>
    </dgm:pt>
    <dgm:pt modelId="{C27F90C4-AC8E-46D0-BE00-5057435984EE}">
      <dgm:prSet/>
      <dgm:spPr/>
      <dgm:t>
        <a:bodyPr/>
        <a:lstStyle/>
        <a:p>
          <a:r>
            <a:rPr lang="en-MY"/>
            <a:t>Hypotension</a:t>
          </a:r>
          <a:endParaRPr lang="en-US"/>
        </a:p>
      </dgm:t>
    </dgm:pt>
    <dgm:pt modelId="{10A500E5-A882-4536-AE51-462697D2EC7C}" type="parTrans" cxnId="{AE94F722-419D-4E8C-B6CF-2EF271573F7B}">
      <dgm:prSet/>
      <dgm:spPr/>
      <dgm:t>
        <a:bodyPr/>
        <a:lstStyle/>
        <a:p>
          <a:endParaRPr lang="en-US"/>
        </a:p>
      </dgm:t>
    </dgm:pt>
    <dgm:pt modelId="{4CDFD020-D244-43F0-8064-3D495FA325D2}" type="sibTrans" cxnId="{AE94F722-419D-4E8C-B6CF-2EF271573F7B}">
      <dgm:prSet/>
      <dgm:spPr/>
      <dgm:t>
        <a:bodyPr/>
        <a:lstStyle/>
        <a:p>
          <a:endParaRPr lang="en-US"/>
        </a:p>
      </dgm:t>
    </dgm:pt>
    <dgm:pt modelId="{72868E8B-24C2-4CD2-B70F-1943AD479D01}" type="pres">
      <dgm:prSet presAssocID="{9682040C-4A99-43CA-8C05-18801FAD6FC2}" presName="diagram" presStyleCnt="0">
        <dgm:presLayoutVars>
          <dgm:dir/>
          <dgm:resizeHandles val="exact"/>
        </dgm:presLayoutVars>
      </dgm:prSet>
      <dgm:spPr/>
    </dgm:pt>
    <dgm:pt modelId="{82B4E575-718A-489F-8B82-BD0BB5BBEE91}" type="pres">
      <dgm:prSet presAssocID="{0BB81A73-04DC-47B8-9A6F-56A1F8FCB746}" presName="node" presStyleLbl="node1" presStyleIdx="0" presStyleCnt="6">
        <dgm:presLayoutVars>
          <dgm:bulletEnabled val="1"/>
        </dgm:presLayoutVars>
      </dgm:prSet>
      <dgm:spPr/>
    </dgm:pt>
    <dgm:pt modelId="{8988FDDA-9D45-4AC2-A512-653618FAB0BB}" type="pres">
      <dgm:prSet presAssocID="{FD20DFAF-E9DA-4546-8DC3-3983EC8D47FB}" presName="sibTrans" presStyleCnt="0"/>
      <dgm:spPr/>
    </dgm:pt>
    <dgm:pt modelId="{8F15C3A8-A18F-4B82-8B55-DE68B033B595}" type="pres">
      <dgm:prSet presAssocID="{BC257B2A-7428-4263-BC52-E6A917CBA9F6}" presName="node" presStyleLbl="node1" presStyleIdx="1" presStyleCnt="6">
        <dgm:presLayoutVars>
          <dgm:bulletEnabled val="1"/>
        </dgm:presLayoutVars>
      </dgm:prSet>
      <dgm:spPr/>
    </dgm:pt>
    <dgm:pt modelId="{8F5A6463-2983-47BE-9085-A154B540652F}" type="pres">
      <dgm:prSet presAssocID="{08D9057A-36EE-42D4-BB96-8662A5963D65}" presName="sibTrans" presStyleCnt="0"/>
      <dgm:spPr/>
    </dgm:pt>
    <dgm:pt modelId="{6D04770D-3842-4F14-A7DB-29D91C5C4501}" type="pres">
      <dgm:prSet presAssocID="{F824C5B4-F65C-4AFD-91C0-89E156711CF6}" presName="node" presStyleLbl="node1" presStyleIdx="2" presStyleCnt="6">
        <dgm:presLayoutVars>
          <dgm:bulletEnabled val="1"/>
        </dgm:presLayoutVars>
      </dgm:prSet>
      <dgm:spPr/>
    </dgm:pt>
    <dgm:pt modelId="{F16F910D-20E1-45B3-9FE0-5CB2A9A427FB}" type="pres">
      <dgm:prSet presAssocID="{3A4F5EF8-563C-4066-8FF5-F28C0B75BB75}" presName="sibTrans" presStyleCnt="0"/>
      <dgm:spPr/>
    </dgm:pt>
    <dgm:pt modelId="{B5C74EB2-035D-4C8E-8CBC-C480231F87E0}" type="pres">
      <dgm:prSet presAssocID="{95CFE814-2A88-43A5-BCDA-B02D35DFDC5D}" presName="node" presStyleLbl="node1" presStyleIdx="3" presStyleCnt="6">
        <dgm:presLayoutVars>
          <dgm:bulletEnabled val="1"/>
        </dgm:presLayoutVars>
      </dgm:prSet>
      <dgm:spPr/>
    </dgm:pt>
    <dgm:pt modelId="{1C48EE8A-F8A1-4D62-BFC9-D7184C5435BC}" type="pres">
      <dgm:prSet presAssocID="{AF4A8509-A6AE-4F36-9861-EA68FD184179}" presName="sibTrans" presStyleCnt="0"/>
      <dgm:spPr/>
    </dgm:pt>
    <dgm:pt modelId="{35A2D93D-87E6-418C-AC4D-522319A71423}" type="pres">
      <dgm:prSet presAssocID="{650C6D7A-DEB0-42C6-896A-DFEBE5FBD1A1}" presName="node" presStyleLbl="node1" presStyleIdx="4" presStyleCnt="6">
        <dgm:presLayoutVars>
          <dgm:bulletEnabled val="1"/>
        </dgm:presLayoutVars>
      </dgm:prSet>
      <dgm:spPr/>
    </dgm:pt>
    <dgm:pt modelId="{F7322FE4-3AD6-4426-9859-1B9B14B9668A}" type="pres">
      <dgm:prSet presAssocID="{18CCEEDE-94BA-4FF5-B8DF-F7F333AF8B82}" presName="sibTrans" presStyleCnt="0"/>
      <dgm:spPr/>
    </dgm:pt>
    <dgm:pt modelId="{B4227D17-5AAF-4F91-AF08-D653CFC912FC}" type="pres">
      <dgm:prSet presAssocID="{C27F90C4-AC8E-46D0-BE00-5057435984EE}" presName="node" presStyleLbl="node1" presStyleIdx="5" presStyleCnt="6">
        <dgm:presLayoutVars>
          <dgm:bulletEnabled val="1"/>
        </dgm:presLayoutVars>
      </dgm:prSet>
      <dgm:spPr/>
    </dgm:pt>
  </dgm:ptLst>
  <dgm:cxnLst>
    <dgm:cxn modelId="{A4C4A502-7D6A-4D88-BDC8-83F3F21D5EEB}" srcId="{9682040C-4A99-43CA-8C05-18801FAD6FC2}" destId="{BC257B2A-7428-4263-BC52-E6A917CBA9F6}" srcOrd="1" destOrd="0" parTransId="{31ADDD48-94EC-407E-9DFC-9369B3E4FA5D}" sibTransId="{08D9057A-36EE-42D4-BB96-8662A5963D65}"/>
    <dgm:cxn modelId="{AE94F722-419D-4E8C-B6CF-2EF271573F7B}" srcId="{9682040C-4A99-43CA-8C05-18801FAD6FC2}" destId="{C27F90C4-AC8E-46D0-BE00-5057435984EE}" srcOrd="5" destOrd="0" parTransId="{10A500E5-A882-4536-AE51-462697D2EC7C}" sibTransId="{4CDFD020-D244-43F0-8064-3D495FA325D2}"/>
    <dgm:cxn modelId="{26699C35-53DE-4143-A65F-E1D5CD3C86E0}" type="presOf" srcId="{95CFE814-2A88-43A5-BCDA-B02D35DFDC5D}" destId="{B5C74EB2-035D-4C8E-8CBC-C480231F87E0}" srcOrd="0" destOrd="0" presId="urn:microsoft.com/office/officeart/2005/8/layout/default"/>
    <dgm:cxn modelId="{FB263138-02A3-4E06-9EF6-F0EE6D075B2B}" srcId="{9682040C-4A99-43CA-8C05-18801FAD6FC2}" destId="{0BB81A73-04DC-47B8-9A6F-56A1F8FCB746}" srcOrd="0" destOrd="0" parTransId="{25E11A87-B7B9-4317-B287-5DAB80FAA742}" sibTransId="{FD20DFAF-E9DA-4546-8DC3-3983EC8D47FB}"/>
    <dgm:cxn modelId="{F8911F3E-75C2-41F6-8D01-8727BEE31EB5}" srcId="{9682040C-4A99-43CA-8C05-18801FAD6FC2}" destId="{650C6D7A-DEB0-42C6-896A-DFEBE5FBD1A1}" srcOrd="4" destOrd="0" parTransId="{7E1C1415-9357-4A19-A51B-EECC72D5460E}" sibTransId="{18CCEEDE-94BA-4FF5-B8DF-F7F333AF8B82}"/>
    <dgm:cxn modelId="{A37C6B6E-AFAF-4FA8-B891-17C9A713BA7A}" type="presOf" srcId="{C27F90C4-AC8E-46D0-BE00-5057435984EE}" destId="{B4227D17-5AAF-4F91-AF08-D653CFC912FC}" srcOrd="0" destOrd="0" presId="urn:microsoft.com/office/officeart/2005/8/layout/default"/>
    <dgm:cxn modelId="{D62A874F-05FB-4F6F-95A4-092001E01C2F}" type="presOf" srcId="{9682040C-4A99-43CA-8C05-18801FAD6FC2}" destId="{72868E8B-24C2-4CD2-B70F-1943AD479D01}" srcOrd="0" destOrd="0" presId="urn:microsoft.com/office/officeart/2005/8/layout/default"/>
    <dgm:cxn modelId="{E3846B98-EE8C-4CD4-AF9C-70B78523195C}" srcId="{9682040C-4A99-43CA-8C05-18801FAD6FC2}" destId="{F824C5B4-F65C-4AFD-91C0-89E156711CF6}" srcOrd="2" destOrd="0" parTransId="{E6D36230-D344-4075-B551-163D500F59D1}" sibTransId="{3A4F5EF8-563C-4066-8FF5-F28C0B75BB75}"/>
    <dgm:cxn modelId="{A4BD3B9A-66AC-4B0F-9F81-CC02F12E9299}" type="presOf" srcId="{BC257B2A-7428-4263-BC52-E6A917CBA9F6}" destId="{8F15C3A8-A18F-4B82-8B55-DE68B033B595}" srcOrd="0" destOrd="0" presId="urn:microsoft.com/office/officeart/2005/8/layout/default"/>
    <dgm:cxn modelId="{E53C6EB2-C3CC-4C4B-892C-CB4D21066C33}" type="presOf" srcId="{0BB81A73-04DC-47B8-9A6F-56A1F8FCB746}" destId="{82B4E575-718A-489F-8B82-BD0BB5BBEE91}" srcOrd="0" destOrd="0" presId="urn:microsoft.com/office/officeart/2005/8/layout/default"/>
    <dgm:cxn modelId="{6B686ACC-6C3A-4A0D-A7CA-0B8DD774F78F}" type="presOf" srcId="{650C6D7A-DEB0-42C6-896A-DFEBE5FBD1A1}" destId="{35A2D93D-87E6-418C-AC4D-522319A71423}" srcOrd="0" destOrd="0" presId="urn:microsoft.com/office/officeart/2005/8/layout/default"/>
    <dgm:cxn modelId="{D6A75EF9-66E8-4689-8A3A-7A410A79AB6B}" type="presOf" srcId="{F824C5B4-F65C-4AFD-91C0-89E156711CF6}" destId="{6D04770D-3842-4F14-A7DB-29D91C5C4501}" srcOrd="0" destOrd="0" presId="urn:microsoft.com/office/officeart/2005/8/layout/default"/>
    <dgm:cxn modelId="{7075CDFE-205C-4822-BE0B-F4472C9C12CE}" srcId="{9682040C-4A99-43CA-8C05-18801FAD6FC2}" destId="{95CFE814-2A88-43A5-BCDA-B02D35DFDC5D}" srcOrd="3" destOrd="0" parTransId="{BF2B79B3-A599-42B1-9F2D-C411E950046D}" sibTransId="{AF4A8509-A6AE-4F36-9861-EA68FD184179}"/>
    <dgm:cxn modelId="{261590C5-D8EB-429B-808B-48CBF413C1C3}" type="presParOf" srcId="{72868E8B-24C2-4CD2-B70F-1943AD479D01}" destId="{82B4E575-718A-489F-8B82-BD0BB5BBEE91}" srcOrd="0" destOrd="0" presId="urn:microsoft.com/office/officeart/2005/8/layout/default"/>
    <dgm:cxn modelId="{92278AF5-85A6-49BF-9F36-E6C6D4AB39D7}" type="presParOf" srcId="{72868E8B-24C2-4CD2-B70F-1943AD479D01}" destId="{8988FDDA-9D45-4AC2-A512-653618FAB0BB}" srcOrd="1" destOrd="0" presId="urn:microsoft.com/office/officeart/2005/8/layout/default"/>
    <dgm:cxn modelId="{B56FF6BA-56F7-452D-BA34-9B7FEBA12323}" type="presParOf" srcId="{72868E8B-24C2-4CD2-B70F-1943AD479D01}" destId="{8F15C3A8-A18F-4B82-8B55-DE68B033B595}" srcOrd="2" destOrd="0" presId="urn:microsoft.com/office/officeart/2005/8/layout/default"/>
    <dgm:cxn modelId="{A235DDC9-4ABC-4AFD-B9E8-F3322B80C6C5}" type="presParOf" srcId="{72868E8B-24C2-4CD2-B70F-1943AD479D01}" destId="{8F5A6463-2983-47BE-9085-A154B540652F}" srcOrd="3" destOrd="0" presId="urn:microsoft.com/office/officeart/2005/8/layout/default"/>
    <dgm:cxn modelId="{E9670AE0-E888-4F6B-B1AD-9220AA3BE9A9}" type="presParOf" srcId="{72868E8B-24C2-4CD2-B70F-1943AD479D01}" destId="{6D04770D-3842-4F14-A7DB-29D91C5C4501}" srcOrd="4" destOrd="0" presId="urn:microsoft.com/office/officeart/2005/8/layout/default"/>
    <dgm:cxn modelId="{0867AB5F-EE45-4D85-8343-863E9FB422B7}" type="presParOf" srcId="{72868E8B-24C2-4CD2-B70F-1943AD479D01}" destId="{F16F910D-20E1-45B3-9FE0-5CB2A9A427FB}" srcOrd="5" destOrd="0" presId="urn:microsoft.com/office/officeart/2005/8/layout/default"/>
    <dgm:cxn modelId="{326E6EEA-BCD7-4759-AF0D-D1CF51D6AD5D}" type="presParOf" srcId="{72868E8B-24C2-4CD2-B70F-1943AD479D01}" destId="{B5C74EB2-035D-4C8E-8CBC-C480231F87E0}" srcOrd="6" destOrd="0" presId="urn:microsoft.com/office/officeart/2005/8/layout/default"/>
    <dgm:cxn modelId="{E5C00775-641C-4262-BC07-D66832078102}" type="presParOf" srcId="{72868E8B-24C2-4CD2-B70F-1943AD479D01}" destId="{1C48EE8A-F8A1-4D62-BFC9-D7184C5435BC}" srcOrd="7" destOrd="0" presId="urn:microsoft.com/office/officeart/2005/8/layout/default"/>
    <dgm:cxn modelId="{1B351284-8C61-4794-9FBD-B94011420BE2}" type="presParOf" srcId="{72868E8B-24C2-4CD2-B70F-1943AD479D01}" destId="{35A2D93D-87E6-418C-AC4D-522319A71423}" srcOrd="8" destOrd="0" presId="urn:microsoft.com/office/officeart/2005/8/layout/default"/>
    <dgm:cxn modelId="{68EA2098-6ECD-42A4-A812-05489CB7DEE8}" type="presParOf" srcId="{72868E8B-24C2-4CD2-B70F-1943AD479D01}" destId="{F7322FE4-3AD6-4426-9859-1B9B14B9668A}" srcOrd="9" destOrd="0" presId="urn:microsoft.com/office/officeart/2005/8/layout/default"/>
    <dgm:cxn modelId="{146569D1-8B4D-4C66-93A8-180CA4B08759}" type="presParOf" srcId="{72868E8B-24C2-4CD2-B70F-1943AD479D01}" destId="{B4227D17-5AAF-4F91-AF08-D653CFC912F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F0F68-0096-4A84-93B9-5C891558BF74}">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2F6552-B18A-4481-B8B9-27B11F4C5F2D}">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t>Research seeks to derive generalisable new knowledge</a:t>
          </a:r>
          <a:endParaRPr lang="en-US" sz="3300" kern="1200"/>
        </a:p>
      </dsp:txBody>
      <dsp:txXfrm>
        <a:off x="696297" y="538547"/>
        <a:ext cx="4171627" cy="2590157"/>
      </dsp:txXfrm>
    </dsp:sp>
    <dsp:sp modelId="{7948C355-F550-42EC-BB2A-D57393D19B61}">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A1A1E9-0D77-4CE9-B6D5-0B1A53B9E115}">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t>Audit and related activities assess how existing knowledge is applied in specific settings </a:t>
          </a:r>
          <a:endParaRPr lang="en-US" sz="3300" kern="1200"/>
        </a:p>
      </dsp:txBody>
      <dsp:txXfrm>
        <a:off x="5991936" y="538547"/>
        <a:ext cx="4171627" cy="2590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4E575-718A-489F-8B82-BD0BB5BBEE91}">
      <dsp:nvSpPr>
        <dsp:cNvPr id="0" name=""/>
        <dsp:cNvSpPr/>
      </dsp:nvSpPr>
      <dsp:spPr>
        <a:xfrm>
          <a:off x="0"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MY" sz="2900" kern="1200"/>
            <a:t>Age &gt; 50  ; 5x more likely to be in ICU</a:t>
          </a:r>
          <a:endParaRPr lang="en-US" sz="2900" kern="1200"/>
        </a:p>
      </dsp:txBody>
      <dsp:txXfrm>
        <a:off x="0" y="39687"/>
        <a:ext cx="3286125" cy="1971675"/>
      </dsp:txXfrm>
    </dsp:sp>
    <dsp:sp modelId="{8F15C3A8-A18F-4B82-8B55-DE68B033B595}">
      <dsp:nvSpPr>
        <dsp:cNvPr id="0" name=""/>
        <dsp:cNvSpPr/>
      </dsp:nvSpPr>
      <dsp:spPr>
        <a:xfrm>
          <a:off x="3614737"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MY" sz="2900" kern="1200"/>
            <a:t>Obesity (BMI &gt;27.6)</a:t>
          </a:r>
          <a:endParaRPr lang="en-US" sz="2900" kern="1200"/>
        </a:p>
      </dsp:txBody>
      <dsp:txXfrm>
        <a:off x="3614737" y="39687"/>
        <a:ext cx="3286125" cy="1971675"/>
      </dsp:txXfrm>
    </dsp:sp>
    <dsp:sp modelId="{6D04770D-3842-4F14-A7DB-29D91C5C4501}">
      <dsp:nvSpPr>
        <dsp:cNvPr id="0" name=""/>
        <dsp:cNvSpPr/>
      </dsp:nvSpPr>
      <dsp:spPr>
        <a:xfrm>
          <a:off x="7229475"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MY" sz="2900" kern="1200"/>
            <a:t>Thrombocytopenia</a:t>
          </a:r>
          <a:endParaRPr lang="en-US" sz="2900" kern="1200"/>
        </a:p>
      </dsp:txBody>
      <dsp:txXfrm>
        <a:off x="7229475" y="39687"/>
        <a:ext cx="3286125" cy="1971675"/>
      </dsp:txXfrm>
    </dsp:sp>
    <dsp:sp modelId="{B5C74EB2-035D-4C8E-8CBC-C480231F87E0}">
      <dsp:nvSpPr>
        <dsp:cNvPr id="0" name=""/>
        <dsp:cNvSpPr/>
      </dsp:nvSpPr>
      <dsp:spPr>
        <a:xfrm>
          <a:off x="0" y="2339975"/>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MY" sz="2900" kern="1200"/>
            <a:t>Plasma leakage</a:t>
          </a:r>
          <a:endParaRPr lang="en-US" sz="2900" kern="1200"/>
        </a:p>
      </dsp:txBody>
      <dsp:txXfrm>
        <a:off x="0" y="2339975"/>
        <a:ext cx="3286125" cy="1971675"/>
      </dsp:txXfrm>
    </dsp:sp>
    <dsp:sp modelId="{35A2D93D-87E6-418C-AC4D-522319A71423}">
      <dsp:nvSpPr>
        <dsp:cNvPr id="0" name=""/>
        <dsp:cNvSpPr/>
      </dsp:nvSpPr>
      <dsp:spPr>
        <a:xfrm>
          <a:off x="3614737" y="2339975"/>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MY" sz="2900" kern="1200"/>
            <a:t>Mucosal Bleeding</a:t>
          </a:r>
          <a:endParaRPr lang="en-US" sz="2900" kern="1200"/>
        </a:p>
      </dsp:txBody>
      <dsp:txXfrm>
        <a:off x="3614737" y="2339975"/>
        <a:ext cx="3286125" cy="1971675"/>
      </dsp:txXfrm>
    </dsp:sp>
    <dsp:sp modelId="{B4227D17-5AAF-4F91-AF08-D653CFC912FC}">
      <dsp:nvSpPr>
        <dsp:cNvPr id="0" name=""/>
        <dsp:cNvSpPr/>
      </dsp:nvSpPr>
      <dsp:spPr>
        <a:xfrm>
          <a:off x="7229475" y="2339975"/>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MY" sz="2900" kern="1200"/>
            <a:t>Hypotension</a:t>
          </a:r>
          <a:endParaRPr lang="en-US" sz="2900" kern="1200"/>
        </a:p>
      </dsp:txBody>
      <dsp:txXfrm>
        <a:off x="7229475"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65EEF-07DB-446D-BC6E-AF60C7E3BBE5}" type="datetimeFigureOut">
              <a:rPr lang="en-US" smtClean="0"/>
              <a:t>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51D32-10E5-4DDF-A6D0-EE6D20DB17DE}" type="slidenum">
              <a:rPr lang="en-US" smtClean="0"/>
              <a:t>‹#›</a:t>
            </a:fld>
            <a:endParaRPr lang="en-US"/>
          </a:p>
        </p:txBody>
      </p:sp>
    </p:spTree>
    <p:extLst>
      <p:ext uri="{BB962C8B-B14F-4D97-AF65-F5344CB8AC3E}">
        <p14:creationId xmlns:p14="http://schemas.microsoft.com/office/powerpoint/2010/main" val="1542868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5542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F461-DE69-0795-5513-B0DB9D2775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3277C6-D581-CB49-1720-D30966E45B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CFABEB-0656-D89C-684E-99AF14364286}"/>
              </a:ext>
            </a:extLst>
          </p:cNvPr>
          <p:cNvSpPr>
            <a:spLocks noGrp="1"/>
          </p:cNvSpPr>
          <p:nvPr>
            <p:ph type="dt" sz="half" idx="10"/>
          </p:nvPr>
        </p:nvSpPr>
        <p:spPr/>
        <p:txBody>
          <a:bodyPr/>
          <a:lstStyle/>
          <a:p>
            <a:fld id="{E981C1C4-86DF-4733-A910-23AB1F8A94CA}" type="datetimeFigureOut">
              <a:rPr lang="en-US" smtClean="0"/>
              <a:t>6/10/2025</a:t>
            </a:fld>
            <a:endParaRPr lang="en-US"/>
          </a:p>
        </p:txBody>
      </p:sp>
      <p:sp>
        <p:nvSpPr>
          <p:cNvPr id="5" name="Footer Placeholder 4">
            <a:extLst>
              <a:ext uri="{FF2B5EF4-FFF2-40B4-BE49-F238E27FC236}">
                <a16:creationId xmlns:a16="http://schemas.microsoft.com/office/drawing/2014/main" id="{35858C1A-9152-200B-D4BD-6A9ACBFB7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76A91-320C-60C5-2668-0FB3329B9D56}"/>
              </a:ext>
            </a:extLst>
          </p:cNvPr>
          <p:cNvSpPr>
            <a:spLocks noGrp="1"/>
          </p:cNvSpPr>
          <p:nvPr>
            <p:ph type="sldNum" sz="quarter" idx="12"/>
          </p:nvPr>
        </p:nvSpPr>
        <p:spPr/>
        <p:txBody>
          <a:bodyPr/>
          <a:lstStyle/>
          <a:p>
            <a:fld id="{799AA6B2-855B-4D38-8B1E-7EF19BD5F2C7}" type="slidenum">
              <a:rPr lang="en-US" smtClean="0"/>
              <a:t>‹#›</a:t>
            </a:fld>
            <a:endParaRPr lang="en-US"/>
          </a:p>
        </p:txBody>
      </p:sp>
    </p:spTree>
    <p:extLst>
      <p:ext uri="{BB962C8B-B14F-4D97-AF65-F5344CB8AC3E}">
        <p14:creationId xmlns:p14="http://schemas.microsoft.com/office/powerpoint/2010/main" val="290051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A99F-7154-0DE2-36A7-B3B32F7251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4413A8-128D-1651-0E7E-EA98AECE65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D3138-08BE-898F-65B4-5834ABE38389}"/>
              </a:ext>
            </a:extLst>
          </p:cNvPr>
          <p:cNvSpPr>
            <a:spLocks noGrp="1"/>
          </p:cNvSpPr>
          <p:nvPr>
            <p:ph type="dt" sz="half" idx="10"/>
          </p:nvPr>
        </p:nvSpPr>
        <p:spPr/>
        <p:txBody>
          <a:bodyPr/>
          <a:lstStyle/>
          <a:p>
            <a:fld id="{E981C1C4-86DF-4733-A910-23AB1F8A94CA}" type="datetimeFigureOut">
              <a:rPr lang="en-US" smtClean="0"/>
              <a:t>6/10/2025</a:t>
            </a:fld>
            <a:endParaRPr lang="en-US"/>
          </a:p>
        </p:txBody>
      </p:sp>
      <p:sp>
        <p:nvSpPr>
          <p:cNvPr id="5" name="Footer Placeholder 4">
            <a:extLst>
              <a:ext uri="{FF2B5EF4-FFF2-40B4-BE49-F238E27FC236}">
                <a16:creationId xmlns:a16="http://schemas.microsoft.com/office/drawing/2014/main" id="{B0AF4F72-7AC2-4547-45E7-80F1A8B38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775A2-D707-2FDF-243F-C28335A40616}"/>
              </a:ext>
            </a:extLst>
          </p:cNvPr>
          <p:cNvSpPr>
            <a:spLocks noGrp="1"/>
          </p:cNvSpPr>
          <p:nvPr>
            <p:ph type="sldNum" sz="quarter" idx="12"/>
          </p:nvPr>
        </p:nvSpPr>
        <p:spPr/>
        <p:txBody>
          <a:bodyPr/>
          <a:lstStyle/>
          <a:p>
            <a:fld id="{799AA6B2-855B-4D38-8B1E-7EF19BD5F2C7}" type="slidenum">
              <a:rPr lang="en-US" smtClean="0"/>
              <a:t>‹#›</a:t>
            </a:fld>
            <a:endParaRPr lang="en-US"/>
          </a:p>
        </p:txBody>
      </p:sp>
    </p:spTree>
    <p:extLst>
      <p:ext uri="{BB962C8B-B14F-4D97-AF65-F5344CB8AC3E}">
        <p14:creationId xmlns:p14="http://schemas.microsoft.com/office/powerpoint/2010/main" val="570019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4DBC6A-7BD8-CE1E-D578-DA8233095D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2D1A9-A5E5-C27E-78C5-D2DA912CB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3C6F91-0C13-E4E6-477F-48DA97EAEA5A}"/>
              </a:ext>
            </a:extLst>
          </p:cNvPr>
          <p:cNvSpPr>
            <a:spLocks noGrp="1"/>
          </p:cNvSpPr>
          <p:nvPr>
            <p:ph type="dt" sz="half" idx="10"/>
          </p:nvPr>
        </p:nvSpPr>
        <p:spPr/>
        <p:txBody>
          <a:bodyPr/>
          <a:lstStyle/>
          <a:p>
            <a:fld id="{E981C1C4-86DF-4733-A910-23AB1F8A94CA}" type="datetimeFigureOut">
              <a:rPr lang="en-US" smtClean="0"/>
              <a:t>6/10/2025</a:t>
            </a:fld>
            <a:endParaRPr lang="en-US"/>
          </a:p>
        </p:txBody>
      </p:sp>
      <p:sp>
        <p:nvSpPr>
          <p:cNvPr id="5" name="Footer Placeholder 4">
            <a:extLst>
              <a:ext uri="{FF2B5EF4-FFF2-40B4-BE49-F238E27FC236}">
                <a16:creationId xmlns:a16="http://schemas.microsoft.com/office/drawing/2014/main" id="{9DEBD3FD-36AC-09E4-BF36-2EE3D8504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C2E94-EE16-754C-4D30-61E32794A637}"/>
              </a:ext>
            </a:extLst>
          </p:cNvPr>
          <p:cNvSpPr>
            <a:spLocks noGrp="1"/>
          </p:cNvSpPr>
          <p:nvPr>
            <p:ph type="sldNum" sz="quarter" idx="12"/>
          </p:nvPr>
        </p:nvSpPr>
        <p:spPr/>
        <p:txBody>
          <a:bodyPr/>
          <a:lstStyle/>
          <a:p>
            <a:fld id="{799AA6B2-855B-4D38-8B1E-7EF19BD5F2C7}" type="slidenum">
              <a:rPr lang="en-US" smtClean="0"/>
              <a:t>‹#›</a:t>
            </a:fld>
            <a:endParaRPr lang="en-US"/>
          </a:p>
        </p:txBody>
      </p:sp>
    </p:spTree>
    <p:extLst>
      <p:ext uri="{BB962C8B-B14F-4D97-AF65-F5344CB8AC3E}">
        <p14:creationId xmlns:p14="http://schemas.microsoft.com/office/powerpoint/2010/main" val="411431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8"/>
        <p:cNvGrpSpPr/>
        <p:nvPr/>
      </p:nvGrpSpPr>
      <p:grpSpPr>
        <a:xfrm>
          <a:off x="0" y="0"/>
          <a:ext cx="0" cy="0"/>
          <a:chOff x="0" y="0"/>
          <a:chExt cx="0" cy="0"/>
        </a:xfrm>
      </p:grpSpPr>
      <p:grpSp>
        <p:nvGrpSpPr>
          <p:cNvPr id="89" name="Google Shape;89;p6"/>
          <p:cNvGrpSpPr/>
          <p:nvPr/>
        </p:nvGrpSpPr>
        <p:grpSpPr>
          <a:xfrm>
            <a:off x="0" y="1"/>
            <a:ext cx="12192048" cy="6857996"/>
            <a:chOff x="0" y="0"/>
            <a:chExt cx="9144036" cy="5143497"/>
          </a:xfrm>
        </p:grpSpPr>
        <p:sp>
          <p:nvSpPr>
            <p:cNvPr id="90" name="Google Shape;90;p6"/>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a:off x="0" y="3342092"/>
              <a:ext cx="1751464" cy="1801389"/>
            </a:xfrm>
            <a:custGeom>
              <a:avLst/>
              <a:gdLst/>
              <a:ahLst/>
              <a:cxnLst/>
              <a:rect l="l" t="t" r="r" b="b"/>
              <a:pathLst>
                <a:path w="16734" h="17211" extrusionOk="0">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1947836" y="4206425"/>
              <a:ext cx="794198" cy="937066"/>
            </a:xfrm>
            <a:custGeom>
              <a:avLst/>
              <a:gdLst/>
              <a:ahLst/>
              <a:cxnLst/>
              <a:rect l="l" t="t" r="r" b="b"/>
              <a:pathLst>
                <a:path w="7588" h="8953" extrusionOk="0">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1065501" y="0"/>
              <a:ext cx="543107" cy="335870"/>
            </a:xfrm>
            <a:custGeom>
              <a:avLst/>
              <a:gdLst/>
              <a:ahLst/>
              <a:cxnLst/>
              <a:rect l="l" t="t" r="r" b="b"/>
              <a:pathLst>
                <a:path w="5189" h="3209" extrusionOk="0">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0"/>
              <a:ext cx="2102615" cy="1626494"/>
            </a:xfrm>
            <a:custGeom>
              <a:avLst/>
              <a:gdLst/>
              <a:ahLst/>
              <a:cxnLst/>
              <a:rect l="l" t="t" r="r" b="b"/>
              <a:pathLst>
                <a:path w="20089" h="15540" extrusionOk="0">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0" y="1440624"/>
              <a:ext cx="1108507" cy="1470543"/>
            </a:xfrm>
            <a:custGeom>
              <a:avLst/>
              <a:gdLst/>
              <a:ahLst/>
              <a:cxnLst/>
              <a:rect l="l" t="t" r="r" b="b"/>
              <a:pathLst>
                <a:path w="10591" h="14050" extrusionOk="0">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6"/>
          <p:cNvSpPr txBox="1">
            <a:spLocks noGrp="1"/>
          </p:cNvSpPr>
          <p:nvPr>
            <p:ph type="title"/>
          </p:nvPr>
        </p:nvSpPr>
        <p:spPr>
          <a:xfrm>
            <a:off x="1610467" y="1140675"/>
            <a:ext cx="8971200" cy="468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3" name="Google Shape;103;p6"/>
          <p:cNvSpPr txBox="1">
            <a:spLocks noGrp="1"/>
          </p:cNvSpPr>
          <p:nvPr>
            <p:ph type="body" idx="1"/>
          </p:nvPr>
        </p:nvSpPr>
        <p:spPr>
          <a:xfrm>
            <a:off x="1610365" y="1906867"/>
            <a:ext cx="4191600" cy="43544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800"/>
              </a:spcBef>
              <a:spcAft>
                <a:spcPts val="0"/>
              </a:spcAft>
              <a:buSzPts val="2000"/>
              <a:buChar char="⬦"/>
              <a:defRPr sz="2667"/>
            </a:lvl2pPr>
            <a:lvl3pPr marL="1828754" lvl="2" indent="-474121" rtl="0">
              <a:spcBef>
                <a:spcPts val="800"/>
              </a:spcBef>
              <a:spcAft>
                <a:spcPts val="0"/>
              </a:spcAft>
              <a:buSzPts val="2000"/>
              <a:buChar char="⬩"/>
              <a:defRPr sz="2667"/>
            </a:lvl3pPr>
            <a:lvl4pPr marL="2438339" lvl="3" indent="-474121" rtl="0">
              <a:spcBef>
                <a:spcPts val="800"/>
              </a:spcBef>
              <a:spcAft>
                <a:spcPts val="0"/>
              </a:spcAft>
              <a:buSzPts val="2000"/>
              <a:buChar char="●"/>
              <a:defRPr sz="2667"/>
            </a:lvl4pPr>
            <a:lvl5pPr marL="3047924" lvl="4" indent="-474121" rtl="0">
              <a:spcBef>
                <a:spcPts val="800"/>
              </a:spcBef>
              <a:spcAft>
                <a:spcPts val="0"/>
              </a:spcAft>
              <a:buSzPts val="2000"/>
              <a:buChar char="○"/>
              <a:defRPr sz="2667"/>
            </a:lvl5pPr>
            <a:lvl6pPr marL="3657509" lvl="5" indent="-474121" rtl="0">
              <a:spcBef>
                <a:spcPts val="800"/>
              </a:spcBef>
              <a:spcAft>
                <a:spcPts val="0"/>
              </a:spcAft>
              <a:buSzPts val="2000"/>
              <a:buChar char="■"/>
              <a:defRPr sz="2667"/>
            </a:lvl6pPr>
            <a:lvl7pPr marL="4267093" lvl="6" indent="-474121" rtl="0">
              <a:spcBef>
                <a:spcPts val="800"/>
              </a:spcBef>
              <a:spcAft>
                <a:spcPts val="0"/>
              </a:spcAft>
              <a:buSzPts val="2000"/>
              <a:buChar char="●"/>
              <a:defRPr sz="2667"/>
            </a:lvl7pPr>
            <a:lvl8pPr marL="4876678" lvl="7" indent="-474121" rtl="0">
              <a:spcBef>
                <a:spcPts val="800"/>
              </a:spcBef>
              <a:spcAft>
                <a:spcPts val="0"/>
              </a:spcAft>
              <a:buSzPts val="2000"/>
              <a:buChar char="○"/>
              <a:defRPr sz="2667"/>
            </a:lvl8pPr>
            <a:lvl9pPr marL="5486263" lvl="8" indent="-474121" rtl="0">
              <a:spcBef>
                <a:spcPts val="800"/>
              </a:spcBef>
              <a:spcAft>
                <a:spcPts val="800"/>
              </a:spcAft>
              <a:buSzPts val="2000"/>
              <a:buChar char="■"/>
              <a:defRPr sz="2667"/>
            </a:lvl9pPr>
          </a:lstStyle>
          <a:p>
            <a:endParaRPr/>
          </a:p>
        </p:txBody>
      </p:sp>
      <p:sp>
        <p:nvSpPr>
          <p:cNvPr id="104" name="Google Shape;104;p6"/>
          <p:cNvSpPr txBox="1">
            <a:spLocks noGrp="1"/>
          </p:cNvSpPr>
          <p:nvPr>
            <p:ph type="body" idx="2"/>
          </p:nvPr>
        </p:nvSpPr>
        <p:spPr>
          <a:xfrm>
            <a:off x="6389984" y="1906867"/>
            <a:ext cx="4191600" cy="43544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800"/>
              </a:spcBef>
              <a:spcAft>
                <a:spcPts val="0"/>
              </a:spcAft>
              <a:buSzPts val="2000"/>
              <a:buChar char="⬦"/>
              <a:defRPr sz="2667"/>
            </a:lvl2pPr>
            <a:lvl3pPr marL="1828754" lvl="2" indent="-474121" rtl="0">
              <a:spcBef>
                <a:spcPts val="800"/>
              </a:spcBef>
              <a:spcAft>
                <a:spcPts val="0"/>
              </a:spcAft>
              <a:buSzPts val="2000"/>
              <a:buChar char="⬩"/>
              <a:defRPr sz="2667"/>
            </a:lvl3pPr>
            <a:lvl4pPr marL="2438339" lvl="3" indent="-474121" rtl="0">
              <a:spcBef>
                <a:spcPts val="800"/>
              </a:spcBef>
              <a:spcAft>
                <a:spcPts val="0"/>
              </a:spcAft>
              <a:buSzPts val="2000"/>
              <a:buChar char="●"/>
              <a:defRPr sz="2667"/>
            </a:lvl4pPr>
            <a:lvl5pPr marL="3047924" lvl="4" indent="-474121" rtl="0">
              <a:spcBef>
                <a:spcPts val="800"/>
              </a:spcBef>
              <a:spcAft>
                <a:spcPts val="0"/>
              </a:spcAft>
              <a:buSzPts val="2000"/>
              <a:buChar char="○"/>
              <a:defRPr sz="2667"/>
            </a:lvl5pPr>
            <a:lvl6pPr marL="3657509" lvl="5" indent="-474121" rtl="0">
              <a:spcBef>
                <a:spcPts val="800"/>
              </a:spcBef>
              <a:spcAft>
                <a:spcPts val="0"/>
              </a:spcAft>
              <a:buSzPts val="2000"/>
              <a:buChar char="■"/>
              <a:defRPr sz="2667"/>
            </a:lvl6pPr>
            <a:lvl7pPr marL="4267093" lvl="6" indent="-474121" rtl="0">
              <a:spcBef>
                <a:spcPts val="800"/>
              </a:spcBef>
              <a:spcAft>
                <a:spcPts val="0"/>
              </a:spcAft>
              <a:buSzPts val="2000"/>
              <a:buChar char="●"/>
              <a:defRPr sz="2667"/>
            </a:lvl7pPr>
            <a:lvl8pPr marL="4876678" lvl="7" indent="-474121" rtl="0">
              <a:spcBef>
                <a:spcPts val="800"/>
              </a:spcBef>
              <a:spcAft>
                <a:spcPts val="0"/>
              </a:spcAft>
              <a:buSzPts val="2000"/>
              <a:buChar char="○"/>
              <a:defRPr sz="2667"/>
            </a:lvl8pPr>
            <a:lvl9pPr marL="5486263" lvl="8" indent="-474121" rtl="0">
              <a:spcBef>
                <a:spcPts val="800"/>
              </a:spcBef>
              <a:spcAft>
                <a:spcPts val="800"/>
              </a:spcAft>
              <a:buSzPts val="2000"/>
              <a:buChar char="■"/>
              <a:defRPr sz="2667"/>
            </a:lvl9pPr>
          </a:lstStyle>
          <a:p>
            <a:endParaRPr/>
          </a:p>
        </p:txBody>
      </p:sp>
      <p:grpSp>
        <p:nvGrpSpPr>
          <p:cNvPr id="106" name="Google Shape;106;p6"/>
          <p:cNvGrpSpPr/>
          <p:nvPr/>
        </p:nvGrpSpPr>
        <p:grpSpPr>
          <a:xfrm>
            <a:off x="3" y="1160267"/>
            <a:ext cx="1407259" cy="408036"/>
            <a:chOff x="-429922" y="847489"/>
            <a:chExt cx="1211622" cy="351311"/>
          </a:xfrm>
        </p:grpSpPr>
        <p:sp>
          <p:nvSpPr>
            <p:cNvPr id="107" name="Google Shape;107;p6"/>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6"/>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1428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706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8E20-AB08-CAD5-8A7C-B08A72F727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52C42-F52A-C893-3EE0-73203DD215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90524-4B0F-9304-562A-FC8B3A5BC9B9}"/>
              </a:ext>
            </a:extLst>
          </p:cNvPr>
          <p:cNvSpPr>
            <a:spLocks noGrp="1"/>
          </p:cNvSpPr>
          <p:nvPr>
            <p:ph type="dt" sz="half" idx="10"/>
          </p:nvPr>
        </p:nvSpPr>
        <p:spPr/>
        <p:txBody>
          <a:bodyPr/>
          <a:lstStyle/>
          <a:p>
            <a:fld id="{E981C1C4-86DF-4733-A910-23AB1F8A94CA}" type="datetimeFigureOut">
              <a:rPr lang="en-US" smtClean="0"/>
              <a:t>6/10/2025</a:t>
            </a:fld>
            <a:endParaRPr lang="en-US"/>
          </a:p>
        </p:txBody>
      </p:sp>
      <p:sp>
        <p:nvSpPr>
          <p:cNvPr id="5" name="Footer Placeholder 4">
            <a:extLst>
              <a:ext uri="{FF2B5EF4-FFF2-40B4-BE49-F238E27FC236}">
                <a16:creationId xmlns:a16="http://schemas.microsoft.com/office/drawing/2014/main" id="{7FE010F6-01AD-1EBB-E993-53F0DD2F4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8E39F-5985-F118-85E3-9F7C94F3BAE2}"/>
              </a:ext>
            </a:extLst>
          </p:cNvPr>
          <p:cNvSpPr>
            <a:spLocks noGrp="1"/>
          </p:cNvSpPr>
          <p:nvPr>
            <p:ph type="sldNum" sz="quarter" idx="12"/>
          </p:nvPr>
        </p:nvSpPr>
        <p:spPr/>
        <p:txBody>
          <a:bodyPr/>
          <a:lstStyle/>
          <a:p>
            <a:fld id="{799AA6B2-855B-4D38-8B1E-7EF19BD5F2C7}" type="slidenum">
              <a:rPr lang="en-US" smtClean="0"/>
              <a:t>‹#›</a:t>
            </a:fld>
            <a:endParaRPr lang="en-US"/>
          </a:p>
        </p:txBody>
      </p:sp>
    </p:spTree>
    <p:extLst>
      <p:ext uri="{BB962C8B-B14F-4D97-AF65-F5344CB8AC3E}">
        <p14:creationId xmlns:p14="http://schemas.microsoft.com/office/powerpoint/2010/main" val="3549995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052BF-71A1-3315-B818-0308D795BA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02661E-A218-F63F-4ABB-6DD16AF209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B49EB3-DAFF-98FC-C355-7FCD39E0C374}"/>
              </a:ext>
            </a:extLst>
          </p:cNvPr>
          <p:cNvSpPr>
            <a:spLocks noGrp="1"/>
          </p:cNvSpPr>
          <p:nvPr>
            <p:ph type="dt" sz="half" idx="10"/>
          </p:nvPr>
        </p:nvSpPr>
        <p:spPr/>
        <p:txBody>
          <a:bodyPr/>
          <a:lstStyle/>
          <a:p>
            <a:fld id="{E981C1C4-86DF-4733-A910-23AB1F8A94CA}" type="datetimeFigureOut">
              <a:rPr lang="en-US" smtClean="0"/>
              <a:t>6/10/2025</a:t>
            </a:fld>
            <a:endParaRPr lang="en-US"/>
          </a:p>
        </p:txBody>
      </p:sp>
      <p:sp>
        <p:nvSpPr>
          <p:cNvPr id="5" name="Footer Placeholder 4">
            <a:extLst>
              <a:ext uri="{FF2B5EF4-FFF2-40B4-BE49-F238E27FC236}">
                <a16:creationId xmlns:a16="http://schemas.microsoft.com/office/drawing/2014/main" id="{C69D9FD7-A2C5-897F-96C2-D9A95B426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975A7-87BD-A1A6-50E7-53BA45B3F80A}"/>
              </a:ext>
            </a:extLst>
          </p:cNvPr>
          <p:cNvSpPr>
            <a:spLocks noGrp="1"/>
          </p:cNvSpPr>
          <p:nvPr>
            <p:ph type="sldNum" sz="quarter" idx="12"/>
          </p:nvPr>
        </p:nvSpPr>
        <p:spPr/>
        <p:txBody>
          <a:bodyPr/>
          <a:lstStyle/>
          <a:p>
            <a:fld id="{799AA6B2-855B-4D38-8B1E-7EF19BD5F2C7}" type="slidenum">
              <a:rPr lang="en-US" smtClean="0"/>
              <a:t>‹#›</a:t>
            </a:fld>
            <a:endParaRPr lang="en-US"/>
          </a:p>
        </p:txBody>
      </p:sp>
    </p:spTree>
    <p:extLst>
      <p:ext uri="{BB962C8B-B14F-4D97-AF65-F5344CB8AC3E}">
        <p14:creationId xmlns:p14="http://schemas.microsoft.com/office/powerpoint/2010/main" val="225706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82AC-0658-9503-0A17-77C436ED95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16F6BD-587D-C189-C974-E4154BDE29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96C933-2852-6C92-5FBB-30D69A1D98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34068E-6C04-868C-FDBD-C352F9A5EA4C}"/>
              </a:ext>
            </a:extLst>
          </p:cNvPr>
          <p:cNvSpPr>
            <a:spLocks noGrp="1"/>
          </p:cNvSpPr>
          <p:nvPr>
            <p:ph type="dt" sz="half" idx="10"/>
          </p:nvPr>
        </p:nvSpPr>
        <p:spPr/>
        <p:txBody>
          <a:bodyPr/>
          <a:lstStyle/>
          <a:p>
            <a:fld id="{E981C1C4-86DF-4733-A910-23AB1F8A94CA}" type="datetimeFigureOut">
              <a:rPr lang="en-US" smtClean="0"/>
              <a:t>6/10/2025</a:t>
            </a:fld>
            <a:endParaRPr lang="en-US"/>
          </a:p>
        </p:txBody>
      </p:sp>
      <p:sp>
        <p:nvSpPr>
          <p:cNvPr id="6" name="Footer Placeholder 5">
            <a:extLst>
              <a:ext uri="{FF2B5EF4-FFF2-40B4-BE49-F238E27FC236}">
                <a16:creationId xmlns:a16="http://schemas.microsoft.com/office/drawing/2014/main" id="{44E67633-913E-A0C6-081A-273AE203A5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2B5EC-43CB-056C-D2AA-CA46B50C4360}"/>
              </a:ext>
            </a:extLst>
          </p:cNvPr>
          <p:cNvSpPr>
            <a:spLocks noGrp="1"/>
          </p:cNvSpPr>
          <p:nvPr>
            <p:ph type="sldNum" sz="quarter" idx="12"/>
          </p:nvPr>
        </p:nvSpPr>
        <p:spPr/>
        <p:txBody>
          <a:bodyPr/>
          <a:lstStyle/>
          <a:p>
            <a:fld id="{799AA6B2-855B-4D38-8B1E-7EF19BD5F2C7}" type="slidenum">
              <a:rPr lang="en-US" smtClean="0"/>
              <a:t>‹#›</a:t>
            </a:fld>
            <a:endParaRPr lang="en-US"/>
          </a:p>
        </p:txBody>
      </p:sp>
    </p:spTree>
    <p:extLst>
      <p:ext uri="{BB962C8B-B14F-4D97-AF65-F5344CB8AC3E}">
        <p14:creationId xmlns:p14="http://schemas.microsoft.com/office/powerpoint/2010/main" val="3115208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13D57-FD92-D542-4E1E-B2F73CC16D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269365-01A9-1F1B-CD1D-4296A4303D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08578B-947A-8F0C-72A0-DC1EE47479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5ECE6E-567B-D7F4-6F6C-408C69956B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37A6A9-1589-D1AE-1EF6-68A6574182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C3722B-70EA-94FA-EA4E-A23B314FB4D6}"/>
              </a:ext>
            </a:extLst>
          </p:cNvPr>
          <p:cNvSpPr>
            <a:spLocks noGrp="1"/>
          </p:cNvSpPr>
          <p:nvPr>
            <p:ph type="dt" sz="half" idx="10"/>
          </p:nvPr>
        </p:nvSpPr>
        <p:spPr/>
        <p:txBody>
          <a:bodyPr/>
          <a:lstStyle/>
          <a:p>
            <a:fld id="{E981C1C4-86DF-4733-A910-23AB1F8A94CA}" type="datetimeFigureOut">
              <a:rPr lang="en-US" smtClean="0"/>
              <a:t>6/10/2025</a:t>
            </a:fld>
            <a:endParaRPr lang="en-US"/>
          </a:p>
        </p:txBody>
      </p:sp>
      <p:sp>
        <p:nvSpPr>
          <p:cNvPr id="8" name="Footer Placeholder 7">
            <a:extLst>
              <a:ext uri="{FF2B5EF4-FFF2-40B4-BE49-F238E27FC236}">
                <a16:creationId xmlns:a16="http://schemas.microsoft.com/office/drawing/2014/main" id="{6FDFCBAF-6600-1FD7-967A-641D00DEA1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F0186B-3D09-554D-D294-8ABD11A53CEC}"/>
              </a:ext>
            </a:extLst>
          </p:cNvPr>
          <p:cNvSpPr>
            <a:spLocks noGrp="1"/>
          </p:cNvSpPr>
          <p:nvPr>
            <p:ph type="sldNum" sz="quarter" idx="12"/>
          </p:nvPr>
        </p:nvSpPr>
        <p:spPr/>
        <p:txBody>
          <a:bodyPr/>
          <a:lstStyle/>
          <a:p>
            <a:fld id="{799AA6B2-855B-4D38-8B1E-7EF19BD5F2C7}" type="slidenum">
              <a:rPr lang="en-US" smtClean="0"/>
              <a:t>‹#›</a:t>
            </a:fld>
            <a:endParaRPr lang="en-US"/>
          </a:p>
        </p:txBody>
      </p:sp>
    </p:spTree>
    <p:extLst>
      <p:ext uri="{BB962C8B-B14F-4D97-AF65-F5344CB8AC3E}">
        <p14:creationId xmlns:p14="http://schemas.microsoft.com/office/powerpoint/2010/main" val="3337673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7459-CF33-1D60-E6CF-5185024352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717101-D206-C21F-F51F-A860430C85E8}"/>
              </a:ext>
            </a:extLst>
          </p:cNvPr>
          <p:cNvSpPr>
            <a:spLocks noGrp="1"/>
          </p:cNvSpPr>
          <p:nvPr>
            <p:ph type="dt" sz="half" idx="10"/>
          </p:nvPr>
        </p:nvSpPr>
        <p:spPr/>
        <p:txBody>
          <a:bodyPr/>
          <a:lstStyle/>
          <a:p>
            <a:fld id="{E981C1C4-86DF-4733-A910-23AB1F8A94CA}" type="datetimeFigureOut">
              <a:rPr lang="en-US" smtClean="0"/>
              <a:t>6/10/2025</a:t>
            </a:fld>
            <a:endParaRPr lang="en-US"/>
          </a:p>
        </p:txBody>
      </p:sp>
      <p:sp>
        <p:nvSpPr>
          <p:cNvPr id="4" name="Footer Placeholder 3">
            <a:extLst>
              <a:ext uri="{FF2B5EF4-FFF2-40B4-BE49-F238E27FC236}">
                <a16:creationId xmlns:a16="http://schemas.microsoft.com/office/drawing/2014/main" id="{AD4B4873-D862-7CD4-6846-99B3CA69A4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A47833-F1F2-5DFE-3B52-9FE0A6F4218B}"/>
              </a:ext>
            </a:extLst>
          </p:cNvPr>
          <p:cNvSpPr>
            <a:spLocks noGrp="1"/>
          </p:cNvSpPr>
          <p:nvPr>
            <p:ph type="sldNum" sz="quarter" idx="12"/>
          </p:nvPr>
        </p:nvSpPr>
        <p:spPr/>
        <p:txBody>
          <a:bodyPr/>
          <a:lstStyle/>
          <a:p>
            <a:fld id="{799AA6B2-855B-4D38-8B1E-7EF19BD5F2C7}" type="slidenum">
              <a:rPr lang="en-US" smtClean="0"/>
              <a:t>‹#›</a:t>
            </a:fld>
            <a:endParaRPr lang="en-US"/>
          </a:p>
        </p:txBody>
      </p:sp>
    </p:spTree>
    <p:extLst>
      <p:ext uri="{BB962C8B-B14F-4D97-AF65-F5344CB8AC3E}">
        <p14:creationId xmlns:p14="http://schemas.microsoft.com/office/powerpoint/2010/main" val="4181797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1772CB-73CF-74DC-CFBD-7887A386B2D4}"/>
              </a:ext>
            </a:extLst>
          </p:cNvPr>
          <p:cNvSpPr>
            <a:spLocks noGrp="1"/>
          </p:cNvSpPr>
          <p:nvPr>
            <p:ph type="dt" sz="half" idx="10"/>
          </p:nvPr>
        </p:nvSpPr>
        <p:spPr/>
        <p:txBody>
          <a:bodyPr/>
          <a:lstStyle/>
          <a:p>
            <a:fld id="{E981C1C4-86DF-4733-A910-23AB1F8A94CA}" type="datetimeFigureOut">
              <a:rPr lang="en-US" smtClean="0"/>
              <a:t>6/10/2025</a:t>
            </a:fld>
            <a:endParaRPr lang="en-US"/>
          </a:p>
        </p:txBody>
      </p:sp>
      <p:sp>
        <p:nvSpPr>
          <p:cNvPr id="3" name="Footer Placeholder 2">
            <a:extLst>
              <a:ext uri="{FF2B5EF4-FFF2-40B4-BE49-F238E27FC236}">
                <a16:creationId xmlns:a16="http://schemas.microsoft.com/office/drawing/2014/main" id="{CA7CAF11-4165-BC51-22F8-BA4BF9E976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76FC10-5F50-FD08-7F2F-E7CB2CFC3447}"/>
              </a:ext>
            </a:extLst>
          </p:cNvPr>
          <p:cNvSpPr>
            <a:spLocks noGrp="1"/>
          </p:cNvSpPr>
          <p:nvPr>
            <p:ph type="sldNum" sz="quarter" idx="12"/>
          </p:nvPr>
        </p:nvSpPr>
        <p:spPr/>
        <p:txBody>
          <a:bodyPr/>
          <a:lstStyle/>
          <a:p>
            <a:fld id="{799AA6B2-855B-4D38-8B1E-7EF19BD5F2C7}" type="slidenum">
              <a:rPr lang="en-US" smtClean="0"/>
              <a:t>‹#›</a:t>
            </a:fld>
            <a:endParaRPr lang="en-US"/>
          </a:p>
        </p:txBody>
      </p:sp>
    </p:spTree>
    <p:extLst>
      <p:ext uri="{BB962C8B-B14F-4D97-AF65-F5344CB8AC3E}">
        <p14:creationId xmlns:p14="http://schemas.microsoft.com/office/powerpoint/2010/main" val="3035615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83BD2-9350-B4AB-7776-4AFD2EBFE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EF20C1-504D-6BD1-946F-F5403DD081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8BF90D-84CA-820C-E9A4-6186F43D6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17C7DC-5615-DD8F-BCC7-32B627E15F10}"/>
              </a:ext>
            </a:extLst>
          </p:cNvPr>
          <p:cNvSpPr>
            <a:spLocks noGrp="1"/>
          </p:cNvSpPr>
          <p:nvPr>
            <p:ph type="dt" sz="half" idx="10"/>
          </p:nvPr>
        </p:nvSpPr>
        <p:spPr/>
        <p:txBody>
          <a:bodyPr/>
          <a:lstStyle/>
          <a:p>
            <a:fld id="{E981C1C4-86DF-4733-A910-23AB1F8A94CA}" type="datetimeFigureOut">
              <a:rPr lang="en-US" smtClean="0"/>
              <a:t>6/10/2025</a:t>
            </a:fld>
            <a:endParaRPr lang="en-US"/>
          </a:p>
        </p:txBody>
      </p:sp>
      <p:sp>
        <p:nvSpPr>
          <p:cNvPr id="6" name="Footer Placeholder 5">
            <a:extLst>
              <a:ext uri="{FF2B5EF4-FFF2-40B4-BE49-F238E27FC236}">
                <a16:creationId xmlns:a16="http://schemas.microsoft.com/office/drawing/2014/main" id="{8106DC59-437A-5BC1-CB08-9CF22D81E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E2CA-3973-D077-73E8-E4BFBD66F0D4}"/>
              </a:ext>
            </a:extLst>
          </p:cNvPr>
          <p:cNvSpPr>
            <a:spLocks noGrp="1"/>
          </p:cNvSpPr>
          <p:nvPr>
            <p:ph type="sldNum" sz="quarter" idx="12"/>
          </p:nvPr>
        </p:nvSpPr>
        <p:spPr/>
        <p:txBody>
          <a:bodyPr/>
          <a:lstStyle/>
          <a:p>
            <a:fld id="{799AA6B2-855B-4D38-8B1E-7EF19BD5F2C7}" type="slidenum">
              <a:rPr lang="en-US" smtClean="0"/>
              <a:t>‹#›</a:t>
            </a:fld>
            <a:endParaRPr lang="en-US"/>
          </a:p>
        </p:txBody>
      </p:sp>
    </p:spTree>
    <p:extLst>
      <p:ext uri="{BB962C8B-B14F-4D97-AF65-F5344CB8AC3E}">
        <p14:creationId xmlns:p14="http://schemas.microsoft.com/office/powerpoint/2010/main" val="75555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1053-FA66-9212-8CFA-A7AF628B9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C574A8-BAA0-87B6-7348-E04848AB19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976D0-096C-91AA-720F-74E855F39C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9CC582-B2EA-4D97-A5C7-18EC32542EEB}"/>
              </a:ext>
            </a:extLst>
          </p:cNvPr>
          <p:cNvSpPr>
            <a:spLocks noGrp="1"/>
          </p:cNvSpPr>
          <p:nvPr>
            <p:ph type="dt" sz="half" idx="10"/>
          </p:nvPr>
        </p:nvSpPr>
        <p:spPr/>
        <p:txBody>
          <a:bodyPr/>
          <a:lstStyle/>
          <a:p>
            <a:fld id="{E981C1C4-86DF-4733-A910-23AB1F8A94CA}" type="datetimeFigureOut">
              <a:rPr lang="en-US" smtClean="0"/>
              <a:t>6/10/2025</a:t>
            </a:fld>
            <a:endParaRPr lang="en-US"/>
          </a:p>
        </p:txBody>
      </p:sp>
      <p:sp>
        <p:nvSpPr>
          <p:cNvPr id="6" name="Footer Placeholder 5">
            <a:extLst>
              <a:ext uri="{FF2B5EF4-FFF2-40B4-BE49-F238E27FC236}">
                <a16:creationId xmlns:a16="http://schemas.microsoft.com/office/drawing/2014/main" id="{E628992B-7E5A-0757-4295-6E58643A4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390CAC-15F4-1F4C-72FC-D86AFF991B0C}"/>
              </a:ext>
            </a:extLst>
          </p:cNvPr>
          <p:cNvSpPr>
            <a:spLocks noGrp="1"/>
          </p:cNvSpPr>
          <p:nvPr>
            <p:ph type="sldNum" sz="quarter" idx="12"/>
          </p:nvPr>
        </p:nvSpPr>
        <p:spPr/>
        <p:txBody>
          <a:bodyPr/>
          <a:lstStyle/>
          <a:p>
            <a:fld id="{799AA6B2-855B-4D38-8B1E-7EF19BD5F2C7}" type="slidenum">
              <a:rPr lang="en-US" smtClean="0"/>
              <a:t>‹#›</a:t>
            </a:fld>
            <a:endParaRPr lang="en-US"/>
          </a:p>
        </p:txBody>
      </p:sp>
    </p:spTree>
    <p:extLst>
      <p:ext uri="{BB962C8B-B14F-4D97-AF65-F5344CB8AC3E}">
        <p14:creationId xmlns:p14="http://schemas.microsoft.com/office/powerpoint/2010/main" val="279082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A52FAE-A5EC-6A81-1BDB-97C41E71B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940C22-3476-64C3-AA5F-58F93AB51B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F69EA-06BD-7B42-7ACD-ADA790EA17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81C1C4-86DF-4733-A910-23AB1F8A94CA}" type="datetimeFigureOut">
              <a:rPr lang="en-US" smtClean="0"/>
              <a:t>6/10/2025</a:t>
            </a:fld>
            <a:endParaRPr lang="en-US"/>
          </a:p>
        </p:txBody>
      </p:sp>
      <p:sp>
        <p:nvSpPr>
          <p:cNvPr id="5" name="Footer Placeholder 4">
            <a:extLst>
              <a:ext uri="{FF2B5EF4-FFF2-40B4-BE49-F238E27FC236}">
                <a16:creationId xmlns:a16="http://schemas.microsoft.com/office/drawing/2014/main" id="{4A55DA18-84BE-1BEE-2663-8BE06DD9F4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E84663-D9E1-D47A-9D18-EA3F01D903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9AA6B2-855B-4D38-8B1E-7EF19BD5F2C7}" type="slidenum">
              <a:rPr lang="en-US" smtClean="0"/>
              <a:t>‹#›</a:t>
            </a:fld>
            <a:endParaRPr lang="en-US"/>
          </a:p>
        </p:txBody>
      </p:sp>
    </p:spTree>
    <p:extLst>
      <p:ext uri="{BB962C8B-B14F-4D97-AF65-F5344CB8AC3E}">
        <p14:creationId xmlns:p14="http://schemas.microsoft.com/office/powerpoint/2010/main" val="1321497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dx.doi.org/10.1002/ccr3.3422" TargetMode="External"/><Relationship Id="rId2" Type="http://schemas.openxmlformats.org/officeDocument/2006/relationships/hyperlink" Target="https://www.who.int/news-room/fact-sheets/detail/dengue-and-severe-dengue" TargetMode="Externa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284" t="21289" r="11058" b="28320"/>
          <a:stretch/>
        </p:blipFill>
        <p:spPr>
          <a:xfrm>
            <a:off x="2745401" y="235661"/>
            <a:ext cx="7229856" cy="4429124"/>
          </a:xfrm>
          <a:prstGeom prst="rect">
            <a:avLst/>
          </a:prstGeom>
        </p:spPr>
      </p:pic>
      <p:sp>
        <p:nvSpPr>
          <p:cNvPr id="5" name="TextBox 4"/>
          <p:cNvSpPr txBox="1"/>
          <p:nvPr/>
        </p:nvSpPr>
        <p:spPr>
          <a:xfrm>
            <a:off x="4003984" y="4726399"/>
            <a:ext cx="4184031" cy="1200329"/>
          </a:xfrm>
          <a:prstGeom prst="rect">
            <a:avLst/>
          </a:prstGeom>
          <a:noFill/>
        </p:spPr>
        <p:txBody>
          <a:bodyPr wrap="none" rtlCol="0">
            <a:spAutoFit/>
          </a:bodyPr>
          <a:lstStyle/>
          <a:p>
            <a:pPr algn="ctr"/>
            <a:r>
              <a:rPr lang="en-GB" dirty="0"/>
              <a:t>Demystifying Clinical Research vs Audit </a:t>
            </a:r>
          </a:p>
          <a:p>
            <a:pPr algn="ctr"/>
            <a:r>
              <a:rPr lang="en-GB" dirty="0"/>
              <a:t>Dr ELC Ong MBBS MSC FRCP FRCPI DTMH</a:t>
            </a:r>
          </a:p>
          <a:p>
            <a:pPr algn="ctr"/>
            <a:r>
              <a:rPr lang="en-GB" dirty="0"/>
              <a:t>Hon Prof and Consultant Physician</a:t>
            </a:r>
          </a:p>
          <a:p>
            <a:pPr algn="ctr"/>
            <a:r>
              <a:rPr lang="en-GB" dirty="0"/>
              <a:t>Newcastle University Medicine Malaysia</a:t>
            </a:r>
          </a:p>
        </p:txBody>
      </p:sp>
      <p:pic>
        <p:nvPicPr>
          <p:cNvPr id="1026" name="x_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r="44326"/>
          <a:stretch>
            <a:fillRect/>
          </a:stretch>
        </p:blipFill>
        <p:spPr bwMode="auto">
          <a:xfrm>
            <a:off x="4003984" y="6010032"/>
            <a:ext cx="401787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See related image detail. Open Research Europe on Twitter: &quot;🔍There are many benefits to ...">
            <a:extLst>
              <a:ext uri="{FF2B5EF4-FFF2-40B4-BE49-F238E27FC236}">
                <a16:creationId xmlns:a16="http://schemas.microsoft.com/office/drawing/2014/main" id="{427F55FF-73C1-DEB3-922E-82C9F3BC7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29" y="2904378"/>
            <a:ext cx="3205113" cy="3368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inical Audit Proposal Template">
            <a:extLst>
              <a:ext uri="{FF2B5EF4-FFF2-40B4-BE49-F238E27FC236}">
                <a16:creationId xmlns:a16="http://schemas.microsoft.com/office/drawing/2014/main" id="{281691BE-A5D4-F63F-656B-7EE6A0ABA4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2661" y="3253984"/>
            <a:ext cx="3058510" cy="33683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ee related image detail. Research &amp; Audit – NerdIndians">
            <a:extLst>
              <a:ext uri="{FF2B5EF4-FFF2-40B4-BE49-F238E27FC236}">
                <a16:creationId xmlns:a16="http://schemas.microsoft.com/office/drawing/2014/main" id="{45170767-22E8-F138-5AE4-F26B54E609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830" y="483476"/>
            <a:ext cx="2518798" cy="18708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earch | Objectives of Research | Types of Research | Characteristics ...">
            <a:extLst>
              <a:ext uri="{FF2B5EF4-FFF2-40B4-BE49-F238E27FC236}">
                <a16:creationId xmlns:a16="http://schemas.microsoft.com/office/drawing/2014/main" id="{2DCF3487-CB37-5173-47BC-F16956A37E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5230" y="174047"/>
            <a:ext cx="3205113" cy="2915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612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ame&#10;&#10;Description automatically generated">
            <a:extLst>
              <a:ext uri="{FF2B5EF4-FFF2-40B4-BE49-F238E27FC236}">
                <a16:creationId xmlns:a16="http://schemas.microsoft.com/office/drawing/2014/main" id="{1D1EC684-0EBB-4730-A052-2870256CB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935" y="643466"/>
            <a:ext cx="7353000" cy="6206797"/>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518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64FF222-41F5-4458-B728-E57E0B8EC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3882141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What is Open Research?">
            <a:extLst>
              <a:ext uri="{FF2B5EF4-FFF2-40B4-BE49-F238E27FC236}">
                <a16:creationId xmlns:a16="http://schemas.microsoft.com/office/drawing/2014/main" id="{A3669B0D-420F-AE8D-D8A4-327B6A4893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19373" y="643467"/>
            <a:ext cx="8578391"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196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97ACBD3-089D-2937-A0B4-21B7F14A5024}"/>
              </a:ext>
            </a:extLst>
          </p:cNvPr>
          <p:cNvPicPr>
            <a:picLocks noChangeAspect="1"/>
          </p:cNvPicPr>
          <p:nvPr/>
        </p:nvPicPr>
        <p:blipFill>
          <a:blip r:embed="rId2"/>
          <a:stretch>
            <a:fillRect/>
          </a:stretch>
        </p:blipFill>
        <p:spPr>
          <a:xfrm>
            <a:off x="1452974" y="643467"/>
            <a:ext cx="9286051"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094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7D70FC-6161-FACD-DC37-A66A9A0F7D65}"/>
              </a:ext>
            </a:extLst>
          </p:cNvPr>
          <p:cNvPicPr>
            <a:picLocks noChangeAspect="1"/>
          </p:cNvPicPr>
          <p:nvPr/>
        </p:nvPicPr>
        <p:blipFill>
          <a:blip r:embed="rId2"/>
          <a:srcRect l="24701" t="19855" r="25489" b="44638"/>
          <a:stretch/>
        </p:blipFill>
        <p:spPr>
          <a:xfrm>
            <a:off x="643467" y="1242656"/>
            <a:ext cx="10905066" cy="4372687"/>
          </a:xfrm>
          <a:prstGeom prst="rect">
            <a:avLst/>
          </a:prstGeom>
          <a:ln>
            <a:noFill/>
          </a:ln>
        </p:spPr>
      </p:pic>
    </p:spTree>
    <p:extLst>
      <p:ext uri="{BB962C8B-B14F-4D97-AF65-F5344CB8AC3E}">
        <p14:creationId xmlns:p14="http://schemas.microsoft.com/office/powerpoint/2010/main" val="4288108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9E632-E026-F190-1CB5-6864390531E3}"/>
              </a:ext>
            </a:extLst>
          </p:cNvPr>
          <p:cNvSpPr>
            <a:spLocks noGrp="1"/>
          </p:cNvSpPr>
          <p:nvPr>
            <p:ph type="title"/>
          </p:nvPr>
        </p:nvSpPr>
        <p:spPr/>
        <p:txBody>
          <a:bodyPr/>
          <a:lstStyle/>
          <a:p>
            <a:r>
              <a:rPr lang="en-MY" dirty="0"/>
              <a:t>July 2023; 10 million reported (50% lab confirmed) 6500 deaths (estimated) - WHO</a:t>
            </a:r>
          </a:p>
        </p:txBody>
      </p:sp>
      <p:pic>
        <p:nvPicPr>
          <p:cNvPr id="1026" name="Picture 2">
            <a:extLst>
              <a:ext uri="{FF2B5EF4-FFF2-40B4-BE49-F238E27FC236}">
                <a16:creationId xmlns:a16="http://schemas.microsoft.com/office/drawing/2014/main" id="{A3142995-69B6-BAB5-D7FB-117F91AE7C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1526" y="1690688"/>
            <a:ext cx="10582274"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050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ard&#10;&#10;AI-generated content may be incorrect.">
            <a:extLst>
              <a:ext uri="{FF2B5EF4-FFF2-40B4-BE49-F238E27FC236}">
                <a16:creationId xmlns:a16="http://schemas.microsoft.com/office/drawing/2014/main" id="{A69BC0BC-650E-B95E-223D-6DA490BE2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241" y="0"/>
            <a:ext cx="9123518" cy="6858000"/>
          </a:xfrm>
          <a:prstGeom prst="rect">
            <a:avLst/>
          </a:prstGeom>
        </p:spPr>
      </p:pic>
    </p:spTree>
    <p:extLst>
      <p:ext uri="{BB962C8B-B14F-4D97-AF65-F5344CB8AC3E}">
        <p14:creationId xmlns:p14="http://schemas.microsoft.com/office/powerpoint/2010/main" val="640647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328222-1EAE-76D1-9612-656091AB690C}"/>
              </a:ext>
            </a:extLst>
          </p:cNvPr>
          <p:cNvPicPr>
            <a:picLocks noChangeAspect="1"/>
          </p:cNvPicPr>
          <p:nvPr/>
        </p:nvPicPr>
        <p:blipFill>
          <a:blip r:embed="rId2"/>
          <a:srcRect l="32845" t="23755" r="18793" b="29655"/>
          <a:stretch/>
        </p:blipFill>
        <p:spPr>
          <a:xfrm>
            <a:off x="6256866" y="788276"/>
            <a:ext cx="5458121" cy="5181599"/>
          </a:xfrm>
          <a:prstGeom prst="rect">
            <a:avLst/>
          </a:prstGeom>
        </p:spPr>
      </p:pic>
      <p:pic>
        <p:nvPicPr>
          <p:cNvPr id="4" name="Picture 3">
            <a:extLst>
              <a:ext uri="{FF2B5EF4-FFF2-40B4-BE49-F238E27FC236}">
                <a16:creationId xmlns:a16="http://schemas.microsoft.com/office/drawing/2014/main" id="{60CF6175-D4F7-71FE-F89E-89E5E2599A40}"/>
              </a:ext>
            </a:extLst>
          </p:cNvPr>
          <p:cNvPicPr>
            <a:picLocks noChangeAspect="1"/>
          </p:cNvPicPr>
          <p:nvPr/>
        </p:nvPicPr>
        <p:blipFill>
          <a:blip r:embed="rId3"/>
          <a:srcRect l="33447" t="28812" r="19225" b="27203"/>
          <a:stretch/>
        </p:blipFill>
        <p:spPr>
          <a:xfrm>
            <a:off x="477012" y="1240221"/>
            <a:ext cx="5293952" cy="4624551"/>
          </a:xfrm>
          <a:prstGeom prst="rect">
            <a:avLst/>
          </a:prstGeom>
        </p:spPr>
      </p:pic>
    </p:spTree>
    <p:extLst>
      <p:ext uri="{BB962C8B-B14F-4D97-AF65-F5344CB8AC3E}">
        <p14:creationId xmlns:p14="http://schemas.microsoft.com/office/powerpoint/2010/main" val="825576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DF50A-27CD-538A-EFD5-D7B664766AB6}"/>
              </a:ext>
            </a:extLst>
          </p:cNvPr>
          <p:cNvSpPr>
            <a:spLocks noGrp="1"/>
          </p:cNvSpPr>
          <p:nvPr>
            <p:ph type="title"/>
          </p:nvPr>
        </p:nvSpPr>
        <p:spPr>
          <a:xfrm>
            <a:off x="935181" y="-152111"/>
            <a:ext cx="10515600" cy="1325563"/>
          </a:xfrm>
        </p:spPr>
        <p:txBody>
          <a:bodyPr/>
          <a:lstStyle/>
          <a:p>
            <a:pPr algn="ctr"/>
            <a:r>
              <a:rPr lang="en-MY"/>
              <a:t> Dengue - Malaysia</a:t>
            </a:r>
            <a:endParaRPr lang="en-MY" dirty="0"/>
          </a:p>
        </p:txBody>
      </p:sp>
      <p:pic>
        <p:nvPicPr>
          <p:cNvPr id="4" name="Content Placeholder 3">
            <a:extLst>
              <a:ext uri="{FF2B5EF4-FFF2-40B4-BE49-F238E27FC236}">
                <a16:creationId xmlns:a16="http://schemas.microsoft.com/office/drawing/2014/main" id="{AA92F1B6-FC5F-1236-9DDB-8A396F60E9FB}"/>
              </a:ext>
            </a:extLst>
          </p:cNvPr>
          <p:cNvPicPr>
            <a:picLocks noGrp="1" noChangeAspect="1"/>
          </p:cNvPicPr>
          <p:nvPr>
            <p:ph idx="1"/>
          </p:nvPr>
        </p:nvPicPr>
        <p:blipFill>
          <a:blip r:embed="rId2"/>
          <a:stretch>
            <a:fillRect/>
          </a:stretch>
        </p:blipFill>
        <p:spPr>
          <a:xfrm>
            <a:off x="360218" y="803564"/>
            <a:ext cx="11665527" cy="5929745"/>
          </a:xfrm>
          <a:prstGeom prst="rect">
            <a:avLst/>
          </a:prstGeom>
        </p:spPr>
      </p:pic>
    </p:spTree>
    <p:extLst>
      <p:ext uri="{BB962C8B-B14F-4D97-AF65-F5344CB8AC3E}">
        <p14:creationId xmlns:p14="http://schemas.microsoft.com/office/powerpoint/2010/main" val="1282913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7FD3-2E98-4E00-4F2C-F5FFEDEB33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9FF4BE-D584-BE3B-1395-B05195C3CC8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266E733-3D37-F185-61B4-5EB191A7794E}"/>
              </a:ext>
            </a:extLst>
          </p:cNvPr>
          <p:cNvPicPr>
            <a:picLocks noChangeAspect="1"/>
          </p:cNvPicPr>
          <p:nvPr/>
        </p:nvPicPr>
        <p:blipFill>
          <a:blip r:embed="rId2"/>
          <a:stretch>
            <a:fillRect/>
          </a:stretch>
        </p:blipFill>
        <p:spPr>
          <a:xfrm>
            <a:off x="562542" y="365125"/>
            <a:ext cx="11066915" cy="5527675"/>
          </a:xfrm>
          <a:prstGeom prst="rect">
            <a:avLst/>
          </a:prstGeom>
        </p:spPr>
      </p:pic>
      <p:sp>
        <p:nvSpPr>
          <p:cNvPr id="4" name="Oval Callout 3">
            <a:extLst>
              <a:ext uri="{FF2B5EF4-FFF2-40B4-BE49-F238E27FC236}">
                <a16:creationId xmlns:a16="http://schemas.microsoft.com/office/drawing/2014/main" id="{21C59734-33A1-ECC9-46C0-AB4B795FBDA3}"/>
              </a:ext>
            </a:extLst>
          </p:cNvPr>
          <p:cNvSpPr/>
          <p:nvPr/>
        </p:nvSpPr>
        <p:spPr>
          <a:xfrm>
            <a:off x="8139659" y="1041811"/>
            <a:ext cx="3442741" cy="1438291"/>
          </a:xfrm>
          <a:prstGeom prst="wedgeEllipseCallout">
            <a:avLst>
              <a:gd name="adj1" fmla="val -58025"/>
              <a:gd name="adj2" fmla="val 7296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Delay in diagnosis , underestimate severity</a:t>
            </a:r>
          </a:p>
        </p:txBody>
      </p:sp>
    </p:spTree>
    <p:extLst>
      <p:ext uri="{BB962C8B-B14F-4D97-AF65-F5344CB8AC3E}">
        <p14:creationId xmlns:p14="http://schemas.microsoft.com/office/powerpoint/2010/main" val="423450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4217" y="2982746"/>
            <a:ext cx="9823267" cy="2585323"/>
          </a:xfrm>
          <a:prstGeom prst="rect">
            <a:avLst/>
          </a:prstGeom>
        </p:spPr>
        <p:txBody>
          <a:bodyPr wrap="square">
            <a:spAutoFit/>
          </a:bodyPr>
          <a:lstStyle/>
          <a:p>
            <a:r>
              <a:rPr lang="en-GB" b="0" i="0" dirty="0">
                <a:solidFill>
                  <a:srgbClr val="6F6F6F"/>
                </a:solidFill>
                <a:effectLst/>
                <a:latin typeface="Helvetica" panose="020B0604020202020204" pitchFamily="34" charset="0"/>
              </a:rPr>
              <a:t>"</a:t>
            </a:r>
            <a:r>
              <a:rPr lang="en-GB" b="1" i="0" dirty="0">
                <a:solidFill>
                  <a:srgbClr val="6F6F6F"/>
                </a:solidFill>
                <a:effectLst/>
                <a:latin typeface="Helvetica" panose="020B0604020202020204" pitchFamily="34" charset="0"/>
              </a:rPr>
              <a:t>Clinical audit is a quality improvement process that seeks to improve patient care and outcomes through systematic review of care against explicit criteria and the implementation of change. Aspects of the structure, processes, and outcomes of care are selected and systematically evaluated against explicit criteria. Where indicated, changes are implemented at an individual, team, or service level and further monitoring is used to conﬁrm improvement in healthcare delivery</a:t>
            </a:r>
            <a:r>
              <a:rPr lang="en-GB" b="0" i="0" dirty="0">
                <a:solidFill>
                  <a:srgbClr val="6F6F6F"/>
                </a:solidFill>
                <a:effectLst/>
                <a:latin typeface="Helvetica" panose="020B0604020202020204" pitchFamily="34" charset="0"/>
              </a:rPr>
              <a:t>." </a:t>
            </a:r>
          </a:p>
          <a:p>
            <a:endParaRPr lang="en-GB" dirty="0">
              <a:solidFill>
                <a:srgbClr val="6F6F6F"/>
              </a:solidFill>
              <a:latin typeface="Helvetica" panose="020B0604020202020204" pitchFamily="34" charset="0"/>
            </a:endParaRPr>
          </a:p>
          <a:p>
            <a:br>
              <a:rPr lang="en-GB" dirty="0"/>
            </a:br>
            <a:r>
              <a:rPr lang="en-GB" b="0" i="1" dirty="0">
                <a:solidFill>
                  <a:srgbClr val="6F6F6F"/>
                </a:solidFill>
                <a:effectLst/>
                <a:latin typeface="Helvetica" panose="020B0604020202020204" pitchFamily="34" charset="0"/>
              </a:rPr>
              <a:t>National Institute for Health and Clinical Excellence</a:t>
            </a:r>
            <a:endParaRPr lang="en-GB" dirty="0"/>
          </a:p>
        </p:txBody>
      </p:sp>
      <p:sp>
        <p:nvSpPr>
          <p:cNvPr id="5" name="Title 4"/>
          <p:cNvSpPr>
            <a:spLocks noGrp="1"/>
          </p:cNvSpPr>
          <p:nvPr>
            <p:ph type="ctrTitle"/>
          </p:nvPr>
        </p:nvSpPr>
        <p:spPr>
          <a:xfrm>
            <a:off x="949234" y="142649"/>
            <a:ext cx="9144000" cy="2387600"/>
          </a:xfrm>
        </p:spPr>
        <p:txBody>
          <a:bodyPr/>
          <a:lstStyle/>
          <a:p>
            <a:r>
              <a:rPr lang="en-GB" dirty="0"/>
              <a:t>What’s Clinical Audit? </a:t>
            </a:r>
          </a:p>
        </p:txBody>
      </p:sp>
    </p:spTree>
    <p:extLst>
      <p:ext uri="{BB962C8B-B14F-4D97-AF65-F5344CB8AC3E}">
        <p14:creationId xmlns:p14="http://schemas.microsoft.com/office/powerpoint/2010/main" val="376690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6528-FC58-547C-8E71-44C5617A5572}"/>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CC5CDE3E-6461-EFC3-014C-B0C07AB129CD}"/>
              </a:ext>
            </a:extLst>
          </p:cNvPr>
          <p:cNvPicPr>
            <a:picLocks noGrp="1" noChangeAspect="1"/>
          </p:cNvPicPr>
          <p:nvPr>
            <p:ph idx="1"/>
          </p:nvPr>
        </p:nvPicPr>
        <p:blipFill>
          <a:blip r:embed="rId2"/>
          <a:stretch>
            <a:fillRect/>
          </a:stretch>
        </p:blipFill>
        <p:spPr>
          <a:xfrm>
            <a:off x="574040" y="365125"/>
            <a:ext cx="11274441" cy="5690235"/>
          </a:xfrm>
          <a:prstGeom prst="rect">
            <a:avLst/>
          </a:prstGeom>
        </p:spPr>
      </p:pic>
      <p:sp>
        <p:nvSpPr>
          <p:cNvPr id="9" name="Rounded Rectangle 8">
            <a:extLst>
              <a:ext uri="{FF2B5EF4-FFF2-40B4-BE49-F238E27FC236}">
                <a16:creationId xmlns:a16="http://schemas.microsoft.com/office/drawing/2014/main" id="{71D65EDC-CB6B-716E-1019-7957BEEE020F}"/>
              </a:ext>
            </a:extLst>
          </p:cNvPr>
          <p:cNvSpPr/>
          <p:nvPr/>
        </p:nvSpPr>
        <p:spPr>
          <a:xfrm>
            <a:off x="5849257" y="2002971"/>
            <a:ext cx="1262743" cy="725715"/>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50% age 40-69</a:t>
            </a:r>
          </a:p>
        </p:txBody>
      </p:sp>
    </p:spTree>
    <p:extLst>
      <p:ext uri="{BB962C8B-B14F-4D97-AF65-F5344CB8AC3E}">
        <p14:creationId xmlns:p14="http://schemas.microsoft.com/office/powerpoint/2010/main" val="1168585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4CA8617-743B-AFA4-1184-34DB8288600B}"/>
              </a:ext>
            </a:extLst>
          </p:cNvPr>
          <p:cNvPicPr>
            <a:picLocks noGrp="1" noChangeAspect="1"/>
          </p:cNvPicPr>
          <p:nvPr>
            <p:ph idx="1"/>
          </p:nvPr>
        </p:nvPicPr>
        <p:blipFill>
          <a:blip r:embed="rId2"/>
          <a:stretch>
            <a:fillRect/>
          </a:stretch>
        </p:blipFill>
        <p:spPr>
          <a:xfrm>
            <a:off x="643467" y="661840"/>
            <a:ext cx="10905066" cy="5534318"/>
          </a:xfrm>
          <a:prstGeom prst="rect">
            <a:avLst/>
          </a:prstGeom>
        </p:spPr>
      </p:pic>
      <p:sp>
        <p:nvSpPr>
          <p:cNvPr id="9" name="TextBox 8">
            <a:extLst>
              <a:ext uri="{FF2B5EF4-FFF2-40B4-BE49-F238E27FC236}">
                <a16:creationId xmlns:a16="http://schemas.microsoft.com/office/drawing/2014/main" id="{AA3930FD-B7F4-0EC0-8705-412FD2A9F6FC}"/>
              </a:ext>
            </a:extLst>
          </p:cNvPr>
          <p:cNvSpPr txBox="1"/>
          <p:nvPr/>
        </p:nvSpPr>
        <p:spPr>
          <a:xfrm>
            <a:off x="464457" y="4876800"/>
            <a:ext cx="11277600" cy="537029"/>
          </a:xfrm>
          <a:prstGeom prst="rect">
            <a:avLst/>
          </a:prstGeom>
          <a:noFill/>
          <a:ln w="5715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239339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60FC-6126-42A6-BF04-AB5E89F343E8}"/>
              </a:ext>
            </a:extLst>
          </p:cNvPr>
          <p:cNvPicPr>
            <a:picLocks noChangeAspect="1"/>
          </p:cNvPicPr>
          <p:nvPr/>
        </p:nvPicPr>
        <p:blipFill rotWithShape="1">
          <a:blip r:embed="rId2"/>
          <a:srcRect l="8359" t="9584" r="8907"/>
          <a:stretch/>
        </p:blipFill>
        <p:spPr>
          <a:xfrm>
            <a:off x="933449" y="328612"/>
            <a:ext cx="10086975" cy="6200775"/>
          </a:xfrm>
          <a:prstGeom prst="rect">
            <a:avLst/>
          </a:prstGeom>
        </p:spPr>
      </p:pic>
    </p:spTree>
    <p:extLst>
      <p:ext uri="{BB962C8B-B14F-4D97-AF65-F5344CB8AC3E}">
        <p14:creationId xmlns:p14="http://schemas.microsoft.com/office/powerpoint/2010/main" val="4017605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4402-2FF6-F365-8E85-FBA070BCFC95}"/>
              </a:ext>
            </a:extLst>
          </p:cNvPr>
          <p:cNvSpPr>
            <a:spLocks noGrp="1"/>
          </p:cNvSpPr>
          <p:nvPr>
            <p:ph type="title"/>
          </p:nvPr>
        </p:nvSpPr>
        <p:spPr>
          <a:xfrm>
            <a:off x="428570" y="149352"/>
            <a:ext cx="11334859" cy="4754880"/>
          </a:xfrm>
        </p:spPr>
        <p:txBody>
          <a:bodyPr>
            <a:normAutofit/>
          </a:bodyPr>
          <a:lstStyle/>
          <a:p>
            <a:r>
              <a:rPr lang="en-MY" sz="2400" dirty="0"/>
              <a:t>Dengue – </a:t>
            </a:r>
            <a:r>
              <a:rPr lang="en-MY" sz="2400" i="0" dirty="0">
                <a:solidFill>
                  <a:srgbClr val="000000"/>
                </a:solidFill>
                <a:effectLst/>
                <a:highlight>
                  <a:srgbClr val="FFFFFF"/>
                </a:highlight>
                <a:latin typeface="Times New Roman" panose="02020603050405020304" pitchFamily="18" charset="0"/>
              </a:rPr>
              <a:t>wide spectrum of clinical presentations with unpredictable clinical evolution and outcome</a:t>
            </a:r>
            <a:r>
              <a:rPr lang="en-MY" sz="2400" dirty="0"/>
              <a:t> </a:t>
            </a:r>
          </a:p>
        </p:txBody>
      </p:sp>
      <p:sp>
        <p:nvSpPr>
          <p:cNvPr id="4" name="Oval 3">
            <a:extLst>
              <a:ext uri="{FF2B5EF4-FFF2-40B4-BE49-F238E27FC236}">
                <a16:creationId xmlns:a16="http://schemas.microsoft.com/office/drawing/2014/main" id="{A150D704-FDAC-D616-A6DF-BCE71F80F39A}"/>
              </a:ext>
            </a:extLst>
          </p:cNvPr>
          <p:cNvSpPr/>
          <p:nvPr/>
        </p:nvSpPr>
        <p:spPr>
          <a:xfrm>
            <a:off x="1566672" y="1174967"/>
            <a:ext cx="1719072" cy="67056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Dengue infection</a:t>
            </a:r>
          </a:p>
        </p:txBody>
      </p:sp>
      <p:sp>
        <p:nvSpPr>
          <p:cNvPr id="5" name="Oval 4">
            <a:extLst>
              <a:ext uri="{FF2B5EF4-FFF2-40B4-BE49-F238E27FC236}">
                <a16:creationId xmlns:a16="http://schemas.microsoft.com/office/drawing/2014/main" id="{6B21289E-9DAF-2A0A-2D36-71CD277E9FBF}"/>
              </a:ext>
            </a:extLst>
          </p:cNvPr>
          <p:cNvSpPr/>
          <p:nvPr/>
        </p:nvSpPr>
        <p:spPr>
          <a:xfrm>
            <a:off x="91349" y="2130478"/>
            <a:ext cx="2492760" cy="719328"/>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Asymptomatic </a:t>
            </a:r>
          </a:p>
          <a:p>
            <a:pPr algn="ctr"/>
            <a:r>
              <a:rPr lang="en-US" dirty="0"/>
              <a:t>75%</a:t>
            </a:r>
          </a:p>
        </p:txBody>
      </p:sp>
      <p:sp>
        <p:nvSpPr>
          <p:cNvPr id="6" name="Oval 5">
            <a:extLst>
              <a:ext uri="{FF2B5EF4-FFF2-40B4-BE49-F238E27FC236}">
                <a16:creationId xmlns:a16="http://schemas.microsoft.com/office/drawing/2014/main" id="{D484DA4C-C50E-D4C5-8E4C-123DA911806D}"/>
              </a:ext>
            </a:extLst>
          </p:cNvPr>
          <p:cNvSpPr/>
          <p:nvPr/>
        </p:nvSpPr>
        <p:spPr>
          <a:xfrm>
            <a:off x="2639229" y="2114004"/>
            <a:ext cx="2492759" cy="719328"/>
          </a:xfrm>
          <a:prstGeom prst="ellipse">
            <a:avLst/>
          </a:prstGeom>
          <a:solidFill>
            <a:srgbClr val="FF7E2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Symptomatic</a:t>
            </a:r>
          </a:p>
          <a:p>
            <a:pPr algn="ctr"/>
            <a:r>
              <a:rPr lang="en-US" dirty="0"/>
              <a:t>25% </a:t>
            </a:r>
          </a:p>
        </p:txBody>
      </p:sp>
      <p:sp>
        <p:nvSpPr>
          <p:cNvPr id="7" name="Oval 6">
            <a:extLst>
              <a:ext uri="{FF2B5EF4-FFF2-40B4-BE49-F238E27FC236}">
                <a16:creationId xmlns:a16="http://schemas.microsoft.com/office/drawing/2014/main" id="{BE421488-E512-0433-6200-92FFB4547678}"/>
              </a:ext>
            </a:extLst>
          </p:cNvPr>
          <p:cNvSpPr/>
          <p:nvPr/>
        </p:nvSpPr>
        <p:spPr>
          <a:xfrm>
            <a:off x="908304" y="3419856"/>
            <a:ext cx="1682496" cy="755904"/>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DF</a:t>
            </a:r>
          </a:p>
          <a:p>
            <a:pPr algn="ctr"/>
            <a:r>
              <a:rPr lang="en-US" dirty="0"/>
              <a:t>95-99%</a:t>
            </a:r>
          </a:p>
        </p:txBody>
      </p:sp>
      <p:sp>
        <p:nvSpPr>
          <p:cNvPr id="8" name="Oval 7">
            <a:extLst>
              <a:ext uri="{FF2B5EF4-FFF2-40B4-BE49-F238E27FC236}">
                <a16:creationId xmlns:a16="http://schemas.microsoft.com/office/drawing/2014/main" id="{11B1CF5C-9B53-49C7-D0D8-EB730E9F159A}"/>
              </a:ext>
            </a:extLst>
          </p:cNvPr>
          <p:cNvSpPr/>
          <p:nvPr/>
        </p:nvSpPr>
        <p:spPr>
          <a:xfrm>
            <a:off x="3206496" y="3350251"/>
            <a:ext cx="1925492" cy="86711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SEVERE </a:t>
            </a:r>
          </a:p>
          <a:p>
            <a:pPr algn="ctr"/>
            <a:r>
              <a:rPr lang="en-US" dirty="0"/>
              <a:t>DENGUE</a:t>
            </a:r>
          </a:p>
          <a:p>
            <a:pPr algn="ctr"/>
            <a:r>
              <a:rPr lang="en-US" dirty="0"/>
              <a:t>1-5%</a:t>
            </a:r>
          </a:p>
        </p:txBody>
      </p:sp>
      <p:sp>
        <p:nvSpPr>
          <p:cNvPr id="9" name="Rectangle 8">
            <a:extLst>
              <a:ext uri="{FF2B5EF4-FFF2-40B4-BE49-F238E27FC236}">
                <a16:creationId xmlns:a16="http://schemas.microsoft.com/office/drawing/2014/main" id="{4F2C473E-8790-DA92-B4F7-A498DC72013E}"/>
              </a:ext>
            </a:extLst>
          </p:cNvPr>
          <p:cNvSpPr/>
          <p:nvPr/>
        </p:nvSpPr>
        <p:spPr>
          <a:xfrm>
            <a:off x="1627632" y="4695519"/>
            <a:ext cx="1420368" cy="71628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Survive</a:t>
            </a:r>
          </a:p>
          <a:p>
            <a:pPr algn="ctr"/>
            <a:r>
              <a:rPr lang="en-US" dirty="0"/>
              <a:t>95-99.5% </a:t>
            </a:r>
          </a:p>
        </p:txBody>
      </p:sp>
      <p:sp>
        <p:nvSpPr>
          <p:cNvPr id="10" name="Rectangle 9">
            <a:extLst>
              <a:ext uri="{FF2B5EF4-FFF2-40B4-BE49-F238E27FC236}">
                <a16:creationId xmlns:a16="http://schemas.microsoft.com/office/drawing/2014/main" id="{B8EB372E-0416-8FBD-3533-60C70E632F00}"/>
              </a:ext>
            </a:extLst>
          </p:cNvPr>
          <p:cNvSpPr/>
          <p:nvPr/>
        </p:nvSpPr>
        <p:spPr>
          <a:xfrm>
            <a:off x="3649525" y="4759527"/>
            <a:ext cx="1243584" cy="652272"/>
          </a:xfrm>
          <a:prstGeom prst="rect">
            <a:avLst/>
          </a:prstGeom>
          <a:solidFill>
            <a:srgbClr val="00A8A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RIP</a:t>
            </a:r>
          </a:p>
          <a:p>
            <a:pPr algn="ctr"/>
            <a:r>
              <a:rPr lang="en-US" dirty="0"/>
              <a:t>0.2-5% </a:t>
            </a:r>
          </a:p>
        </p:txBody>
      </p:sp>
      <p:cxnSp>
        <p:nvCxnSpPr>
          <p:cNvPr id="13" name="Straight Arrow Connector 12">
            <a:extLst>
              <a:ext uri="{FF2B5EF4-FFF2-40B4-BE49-F238E27FC236}">
                <a16:creationId xmlns:a16="http://schemas.microsoft.com/office/drawing/2014/main" id="{B1A0073A-5482-AF15-FF12-969649F3AF96}"/>
              </a:ext>
            </a:extLst>
          </p:cNvPr>
          <p:cNvCxnSpPr/>
          <p:nvPr/>
        </p:nvCxnSpPr>
        <p:spPr>
          <a:xfrm flipH="1">
            <a:off x="1749552" y="1845527"/>
            <a:ext cx="269253" cy="321601"/>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32747F03-81CD-3125-47B0-88822D8C9E29}"/>
              </a:ext>
            </a:extLst>
          </p:cNvPr>
          <p:cNvCxnSpPr/>
          <p:nvPr/>
        </p:nvCxnSpPr>
        <p:spPr>
          <a:xfrm>
            <a:off x="2921330" y="1845527"/>
            <a:ext cx="285166" cy="32160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7549CD5-C226-FA33-55DB-4AC4E9DE724E}"/>
              </a:ext>
            </a:extLst>
          </p:cNvPr>
          <p:cNvCxnSpPr/>
          <p:nvPr/>
        </p:nvCxnSpPr>
        <p:spPr>
          <a:xfrm flipH="1">
            <a:off x="2468880" y="2900097"/>
            <a:ext cx="757883" cy="52890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A806B66-F357-0C1C-1822-CA6B9B1F5F14}"/>
              </a:ext>
            </a:extLst>
          </p:cNvPr>
          <p:cNvCxnSpPr>
            <a:cxnSpLocks/>
            <a:stCxn id="6" idx="4"/>
            <a:endCxn id="8" idx="0"/>
          </p:cNvCxnSpPr>
          <p:nvPr/>
        </p:nvCxnSpPr>
        <p:spPr>
          <a:xfrm>
            <a:off x="3885609" y="2833332"/>
            <a:ext cx="283633" cy="51691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4C7E131-56F5-B5C5-75C2-2DF0D6A04D2C}"/>
              </a:ext>
            </a:extLst>
          </p:cNvPr>
          <p:cNvCxnSpPr>
            <a:cxnSpLocks/>
          </p:cNvCxnSpPr>
          <p:nvPr/>
        </p:nvCxnSpPr>
        <p:spPr>
          <a:xfrm flipH="1">
            <a:off x="3063913" y="4217370"/>
            <a:ext cx="421475" cy="45015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F0B6066-ED4F-46A2-AD85-0D2BDA0DF612}"/>
              </a:ext>
            </a:extLst>
          </p:cNvPr>
          <p:cNvCxnSpPr>
            <a:cxnSpLocks/>
            <a:stCxn id="8" idx="4"/>
          </p:cNvCxnSpPr>
          <p:nvPr/>
        </p:nvCxnSpPr>
        <p:spPr>
          <a:xfrm>
            <a:off x="4169242" y="4217370"/>
            <a:ext cx="96009" cy="46379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A5531F42-3578-24D2-E004-13E14588D0F6}"/>
              </a:ext>
            </a:extLst>
          </p:cNvPr>
          <p:cNvPicPr>
            <a:picLocks noChangeAspect="1"/>
          </p:cNvPicPr>
          <p:nvPr/>
        </p:nvPicPr>
        <p:blipFill>
          <a:blip r:embed="rId2"/>
          <a:stretch>
            <a:fillRect/>
          </a:stretch>
        </p:blipFill>
        <p:spPr>
          <a:xfrm>
            <a:off x="5191961" y="1690763"/>
            <a:ext cx="6901998" cy="4023654"/>
          </a:xfrm>
          <a:prstGeom prst="rect">
            <a:avLst/>
          </a:prstGeom>
        </p:spPr>
      </p:pic>
      <p:sp>
        <p:nvSpPr>
          <p:cNvPr id="28" name="TextBox 27">
            <a:extLst>
              <a:ext uri="{FF2B5EF4-FFF2-40B4-BE49-F238E27FC236}">
                <a16:creationId xmlns:a16="http://schemas.microsoft.com/office/drawing/2014/main" id="{7FA71FF5-F8B7-8FC1-F840-54D30EC78E90}"/>
              </a:ext>
            </a:extLst>
          </p:cNvPr>
          <p:cNvSpPr txBox="1"/>
          <p:nvPr/>
        </p:nvSpPr>
        <p:spPr>
          <a:xfrm>
            <a:off x="5573130" y="1006540"/>
            <a:ext cx="6097978" cy="369332"/>
          </a:xfrm>
          <a:prstGeom prst="rect">
            <a:avLst/>
          </a:prstGeom>
          <a:noFill/>
        </p:spPr>
        <p:txBody>
          <a:bodyPr wrap="square">
            <a:spAutoFit/>
          </a:bodyPr>
          <a:lstStyle/>
          <a:p>
            <a:pPr algn="ctr"/>
            <a:r>
              <a:rPr lang="en-US" sz="1800" b="1" dirty="0"/>
              <a:t>CLINICAL PHASES OF DENGUE INFECTION</a:t>
            </a:r>
          </a:p>
        </p:txBody>
      </p:sp>
    </p:spTree>
    <p:extLst>
      <p:ext uri="{BB962C8B-B14F-4D97-AF65-F5344CB8AC3E}">
        <p14:creationId xmlns:p14="http://schemas.microsoft.com/office/powerpoint/2010/main" val="2267156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test&#10;&#10;AI-generated content may be incorrect.">
            <a:extLst>
              <a:ext uri="{FF2B5EF4-FFF2-40B4-BE49-F238E27FC236}">
                <a16:creationId xmlns:a16="http://schemas.microsoft.com/office/drawing/2014/main" id="{0D4E0B5A-262C-592E-D22D-D22F0D618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143" y="288485"/>
            <a:ext cx="6107547" cy="6459156"/>
          </a:xfrm>
          <a:prstGeom prst="rect">
            <a:avLst/>
          </a:prstGeom>
          <a:ln>
            <a:noFill/>
          </a:ln>
        </p:spPr>
      </p:pic>
    </p:spTree>
    <p:extLst>
      <p:ext uri="{BB962C8B-B14F-4D97-AF65-F5344CB8AC3E}">
        <p14:creationId xmlns:p14="http://schemas.microsoft.com/office/powerpoint/2010/main" val="1881639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2A2B9B-F480-F6C5-334A-0C0EFD4C42F7}"/>
              </a:ext>
            </a:extLst>
          </p:cNvPr>
          <p:cNvPicPr>
            <a:picLocks noChangeAspect="1"/>
          </p:cNvPicPr>
          <p:nvPr/>
        </p:nvPicPr>
        <p:blipFill>
          <a:blip r:embed="rId2"/>
          <a:srcRect l="22813" t="11943" r="21171" b="39168"/>
          <a:stretch/>
        </p:blipFill>
        <p:spPr>
          <a:xfrm>
            <a:off x="262082" y="101600"/>
            <a:ext cx="6829425" cy="2957512"/>
          </a:xfrm>
          <a:prstGeom prst="rect">
            <a:avLst/>
          </a:prstGeom>
        </p:spPr>
      </p:pic>
      <p:sp>
        <p:nvSpPr>
          <p:cNvPr id="5" name="TextBox 4">
            <a:extLst>
              <a:ext uri="{FF2B5EF4-FFF2-40B4-BE49-F238E27FC236}">
                <a16:creationId xmlns:a16="http://schemas.microsoft.com/office/drawing/2014/main" id="{D57284E9-2E72-AEAE-C28D-2B3922B05798}"/>
              </a:ext>
            </a:extLst>
          </p:cNvPr>
          <p:cNvSpPr txBox="1"/>
          <p:nvPr/>
        </p:nvSpPr>
        <p:spPr>
          <a:xfrm>
            <a:off x="332509" y="2967335"/>
            <a:ext cx="8728364" cy="461665"/>
          </a:xfrm>
          <a:prstGeom prst="rect">
            <a:avLst/>
          </a:prstGeom>
          <a:noFill/>
        </p:spPr>
        <p:txBody>
          <a:bodyPr wrap="square">
            <a:spAutoFit/>
          </a:bodyPr>
          <a:lstStyle/>
          <a:p>
            <a:pPr algn="l"/>
            <a:r>
              <a:rPr lang="fr-FR" sz="800" b="0" i="0" u="none" strike="noStrike" baseline="0" dirty="0">
                <a:latin typeface="URWPalladioL-Ital"/>
              </a:rPr>
              <a:t>Trop. Med. Infect. Dis. </a:t>
            </a:r>
            <a:r>
              <a:rPr lang="fr-FR" sz="800" b="1" i="0" u="none" strike="noStrike" baseline="0" dirty="0">
                <a:latin typeface="URWPalladioL-Bold"/>
              </a:rPr>
              <a:t>2025</a:t>
            </a:r>
            <a:r>
              <a:rPr lang="fr-FR" sz="800" b="0" i="0" u="none" strike="noStrike" baseline="0" dirty="0">
                <a:latin typeface="URWPalladioL-Roma"/>
              </a:rPr>
              <a:t>,</a:t>
            </a:r>
          </a:p>
          <a:p>
            <a:pPr algn="l"/>
            <a:r>
              <a:rPr lang="en-MY" sz="800" b="0" i="0" u="none" strike="noStrike" baseline="0" dirty="0">
                <a:latin typeface="URWPalladioL-Ital"/>
              </a:rPr>
              <a:t>10</a:t>
            </a:r>
            <a:r>
              <a:rPr lang="en-MY" sz="800" b="0" i="0" u="none" strike="noStrike" baseline="0" dirty="0">
                <a:latin typeface="URWPalladioL-Roma"/>
              </a:rPr>
              <a:t>, 30. https://doi.org/10.3390/</a:t>
            </a:r>
          </a:p>
          <a:p>
            <a:pPr algn="l"/>
            <a:r>
              <a:rPr lang="en-MY" sz="800" b="0" i="0" u="none" strike="noStrike" baseline="0" dirty="0">
                <a:latin typeface="URWPalladioL-Roma"/>
              </a:rPr>
              <a:t>tropicalmed10020030</a:t>
            </a:r>
            <a:endParaRPr lang="en-MY" dirty="0"/>
          </a:p>
        </p:txBody>
      </p:sp>
      <p:pic>
        <p:nvPicPr>
          <p:cNvPr id="7" name="Picture 6">
            <a:extLst>
              <a:ext uri="{FF2B5EF4-FFF2-40B4-BE49-F238E27FC236}">
                <a16:creationId xmlns:a16="http://schemas.microsoft.com/office/drawing/2014/main" id="{6C2B9CD5-1A2C-3BEE-B4D2-CEE4B6487A21}"/>
              </a:ext>
            </a:extLst>
          </p:cNvPr>
          <p:cNvPicPr>
            <a:picLocks noChangeAspect="1"/>
          </p:cNvPicPr>
          <p:nvPr/>
        </p:nvPicPr>
        <p:blipFill>
          <a:blip r:embed="rId3"/>
          <a:srcRect l="22500" t="20972" r="21485" b="20000"/>
          <a:stretch/>
        </p:blipFill>
        <p:spPr>
          <a:xfrm>
            <a:off x="5362575" y="1451113"/>
            <a:ext cx="6829425" cy="4883012"/>
          </a:xfrm>
          <a:prstGeom prst="rect">
            <a:avLst/>
          </a:prstGeom>
        </p:spPr>
      </p:pic>
      <p:pic>
        <p:nvPicPr>
          <p:cNvPr id="9" name="Picture 8">
            <a:extLst>
              <a:ext uri="{FF2B5EF4-FFF2-40B4-BE49-F238E27FC236}">
                <a16:creationId xmlns:a16="http://schemas.microsoft.com/office/drawing/2014/main" id="{8579291A-4551-CE58-9CFB-1009A9A70416}"/>
              </a:ext>
            </a:extLst>
          </p:cNvPr>
          <p:cNvPicPr>
            <a:picLocks noChangeAspect="1"/>
          </p:cNvPicPr>
          <p:nvPr/>
        </p:nvPicPr>
        <p:blipFill>
          <a:blip r:embed="rId4"/>
          <a:srcRect l="21094" t="36666" r="22891" b="29167"/>
          <a:stretch/>
        </p:blipFill>
        <p:spPr>
          <a:xfrm>
            <a:off x="89452" y="3657600"/>
            <a:ext cx="5377898" cy="2957512"/>
          </a:xfrm>
          <a:prstGeom prst="rect">
            <a:avLst/>
          </a:prstGeom>
        </p:spPr>
      </p:pic>
    </p:spTree>
    <p:extLst>
      <p:ext uri="{BB962C8B-B14F-4D97-AF65-F5344CB8AC3E}">
        <p14:creationId xmlns:p14="http://schemas.microsoft.com/office/powerpoint/2010/main" val="3760537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AAA051-3A9F-BB58-FF57-A960650995CF}"/>
              </a:ext>
            </a:extLst>
          </p:cNvPr>
          <p:cNvPicPr>
            <a:picLocks noChangeAspect="1"/>
          </p:cNvPicPr>
          <p:nvPr/>
        </p:nvPicPr>
        <p:blipFill>
          <a:blip r:embed="rId2"/>
          <a:srcRect l="21196" t="14782" r="20353" b="20145"/>
          <a:stretch/>
        </p:blipFill>
        <p:spPr>
          <a:xfrm>
            <a:off x="755375" y="655983"/>
            <a:ext cx="9382538" cy="5177828"/>
          </a:xfrm>
          <a:prstGeom prst="rect">
            <a:avLst/>
          </a:prstGeom>
        </p:spPr>
      </p:pic>
    </p:spTree>
    <p:extLst>
      <p:ext uri="{BB962C8B-B14F-4D97-AF65-F5344CB8AC3E}">
        <p14:creationId xmlns:p14="http://schemas.microsoft.com/office/powerpoint/2010/main" val="3058532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11F50-1F60-9F61-0673-F259CCE2ADA1}"/>
              </a:ext>
            </a:extLst>
          </p:cNvPr>
          <p:cNvPicPr>
            <a:picLocks noChangeAspect="1"/>
          </p:cNvPicPr>
          <p:nvPr/>
        </p:nvPicPr>
        <p:blipFill>
          <a:blip r:embed="rId2"/>
          <a:srcRect l="32772" t="26377" r="20353" b="20290"/>
          <a:stretch/>
        </p:blipFill>
        <p:spPr>
          <a:xfrm>
            <a:off x="1743580" y="643467"/>
            <a:ext cx="8704839" cy="5571065"/>
          </a:xfrm>
          <a:prstGeom prst="rect">
            <a:avLst/>
          </a:prstGeom>
          <a:ln>
            <a:noFill/>
          </a:ln>
        </p:spPr>
      </p:pic>
    </p:spTree>
    <p:extLst>
      <p:ext uri="{BB962C8B-B14F-4D97-AF65-F5344CB8AC3E}">
        <p14:creationId xmlns:p14="http://schemas.microsoft.com/office/powerpoint/2010/main" val="1339360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5A0CF-C117-23B5-FEE2-8D5243233B21}"/>
              </a:ext>
            </a:extLst>
          </p:cNvPr>
          <p:cNvPicPr>
            <a:picLocks noChangeAspect="1"/>
          </p:cNvPicPr>
          <p:nvPr/>
        </p:nvPicPr>
        <p:blipFill>
          <a:blip r:embed="rId2"/>
          <a:srcRect l="30896" t="13768" r="20435" b="28406"/>
          <a:stretch/>
        </p:blipFill>
        <p:spPr>
          <a:xfrm>
            <a:off x="1928120" y="643467"/>
            <a:ext cx="8335759" cy="5571065"/>
          </a:xfrm>
          <a:prstGeom prst="rect">
            <a:avLst/>
          </a:prstGeom>
          <a:ln>
            <a:noFill/>
          </a:ln>
        </p:spPr>
      </p:pic>
    </p:spTree>
    <p:extLst>
      <p:ext uri="{BB962C8B-B14F-4D97-AF65-F5344CB8AC3E}">
        <p14:creationId xmlns:p14="http://schemas.microsoft.com/office/powerpoint/2010/main" val="1610347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6BA265-EF3E-8680-DD6D-E830054FCA08}"/>
              </a:ext>
            </a:extLst>
          </p:cNvPr>
          <p:cNvPicPr>
            <a:picLocks noChangeAspect="1"/>
          </p:cNvPicPr>
          <p:nvPr/>
        </p:nvPicPr>
        <p:blipFill>
          <a:blip r:embed="rId2"/>
          <a:srcRect l="30652" t="27101" r="20190" b="21885"/>
          <a:stretch/>
        </p:blipFill>
        <p:spPr>
          <a:xfrm>
            <a:off x="1324108" y="643467"/>
            <a:ext cx="9543784" cy="5571065"/>
          </a:xfrm>
          <a:prstGeom prst="rect">
            <a:avLst/>
          </a:prstGeom>
          <a:ln>
            <a:noFill/>
          </a:ln>
        </p:spPr>
      </p:pic>
    </p:spTree>
    <p:extLst>
      <p:ext uri="{BB962C8B-B14F-4D97-AF65-F5344CB8AC3E}">
        <p14:creationId xmlns:p14="http://schemas.microsoft.com/office/powerpoint/2010/main" val="3747759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Audit</a:t>
            </a:r>
          </a:p>
        </p:txBody>
      </p:sp>
      <p:sp>
        <p:nvSpPr>
          <p:cNvPr id="3" name="Content Placeholder 2"/>
          <p:cNvSpPr>
            <a:spLocks noGrp="1"/>
          </p:cNvSpPr>
          <p:nvPr>
            <p:ph idx="1"/>
          </p:nvPr>
        </p:nvSpPr>
        <p:spPr/>
        <p:txBody>
          <a:bodyPr/>
          <a:lstStyle/>
          <a:p>
            <a:r>
              <a:rPr lang="en-GB" dirty="0"/>
              <a:t>Designed and conducted to provide new knowledge to provide best care</a:t>
            </a:r>
          </a:p>
          <a:p>
            <a:r>
              <a:rPr lang="en-GB" dirty="0"/>
              <a:t>Designed to answer the question “Does this service reach a predetermined standard?”</a:t>
            </a:r>
          </a:p>
          <a:p>
            <a:r>
              <a:rPr lang="en-GB" dirty="0"/>
              <a:t>Measures against a standard</a:t>
            </a:r>
          </a:p>
          <a:p>
            <a:r>
              <a:rPr lang="en-GB" dirty="0"/>
              <a:t>Doesn’t involve a new treatment</a:t>
            </a:r>
          </a:p>
          <a:p>
            <a:r>
              <a:rPr lang="en-GB" dirty="0"/>
              <a:t>Involves no more than administration of questionnaire or record analysis </a:t>
            </a:r>
          </a:p>
        </p:txBody>
      </p:sp>
    </p:spTree>
    <p:extLst>
      <p:ext uri="{BB962C8B-B14F-4D97-AF65-F5344CB8AC3E}">
        <p14:creationId xmlns:p14="http://schemas.microsoft.com/office/powerpoint/2010/main" val="68277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91566B-57CC-04E2-F987-6045D81CFB9C}"/>
              </a:ext>
            </a:extLst>
          </p:cNvPr>
          <p:cNvPicPr>
            <a:picLocks noChangeAspect="1"/>
          </p:cNvPicPr>
          <p:nvPr/>
        </p:nvPicPr>
        <p:blipFill>
          <a:blip r:embed="rId2"/>
          <a:srcRect l="28695" t="29710" r="21739" b="16667"/>
          <a:stretch/>
        </p:blipFill>
        <p:spPr>
          <a:xfrm>
            <a:off x="1518603" y="643467"/>
            <a:ext cx="9154793" cy="5571065"/>
          </a:xfrm>
          <a:prstGeom prst="rect">
            <a:avLst/>
          </a:prstGeom>
          <a:ln>
            <a:noFill/>
          </a:ln>
        </p:spPr>
      </p:pic>
    </p:spTree>
    <p:extLst>
      <p:ext uri="{BB962C8B-B14F-4D97-AF65-F5344CB8AC3E}">
        <p14:creationId xmlns:p14="http://schemas.microsoft.com/office/powerpoint/2010/main" val="1746832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F3A346-92E0-63A7-4BDA-A88554532924}"/>
              </a:ext>
            </a:extLst>
          </p:cNvPr>
          <p:cNvPicPr>
            <a:picLocks noChangeAspect="1"/>
          </p:cNvPicPr>
          <p:nvPr/>
        </p:nvPicPr>
        <p:blipFill>
          <a:blip r:embed="rId2"/>
          <a:srcRect l="20625" t="10724" r="21902" b="6232"/>
          <a:stretch/>
        </p:blipFill>
        <p:spPr>
          <a:xfrm>
            <a:off x="1560442" y="288485"/>
            <a:ext cx="9233453" cy="6330976"/>
          </a:xfrm>
          <a:prstGeom prst="rect">
            <a:avLst/>
          </a:prstGeom>
          <a:ln>
            <a:noFill/>
          </a:ln>
        </p:spPr>
      </p:pic>
    </p:spTree>
    <p:extLst>
      <p:ext uri="{BB962C8B-B14F-4D97-AF65-F5344CB8AC3E}">
        <p14:creationId xmlns:p14="http://schemas.microsoft.com/office/powerpoint/2010/main" val="270042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449890-8586-4478-7615-8D9735C5B7AD}"/>
              </a:ext>
            </a:extLst>
          </p:cNvPr>
          <p:cNvPicPr>
            <a:picLocks noChangeAspect="1"/>
          </p:cNvPicPr>
          <p:nvPr/>
        </p:nvPicPr>
        <p:blipFill>
          <a:blip r:embed="rId2">
            <a:duotone>
              <a:schemeClr val="bg2">
                <a:shade val="45000"/>
                <a:satMod val="135000"/>
              </a:schemeClr>
              <a:prstClr val="white"/>
            </a:duotone>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96DB1D0A-3F27-0036-878B-80A1B73618A4}"/>
              </a:ext>
            </a:extLst>
          </p:cNvPr>
          <p:cNvSpPr>
            <a:spLocks noGrp="1"/>
          </p:cNvSpPr>
          <p:nvPr>
            <p:ph type="title"/>
          </p:nvPr>
        </p:nvSpPr>
        <p:spPr>
          <a:xfrm>
            <a:off x="838200" y="365125"/>
            <a:ext cx="10515600" cy="1325563"/>
          </a:xfrm>
        </p:spPr>
        <p:txBody>
          <a:bodyPr>
            <a:normAutofit/>
          </a:bodyPr>
          <a:lstStyle/>
          <a:p>
            <a:r>
              <a:rPr lang="en-MY"/>
              <a:t>Key findings</a:t>
            </a:r>
            <a:endParaRPr lang="en-MY" dirty="0"/>
          </a:p>
        </p:txBody>
      </p:sp>
      <p:graphicFrame>
        <p:nvGraphicFramePr>
          <p:cNvPr id="7" name="Content Placeholder 2">
            <a:extLst>
              <a:ext uri="{FF2B5EF4-FFF2-40B4-BE49-F238E27FC236}">
                <a16:creationId xmlns:a16="http://schemas.microsoft.com/office/drawing/2014/main" id="{07A4F18B-B5B3-D51F-437F-46EC08092F3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9130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6E3FD94-4627-3AA3-E1B8-E93E62B8233C}"/>
              </a:ext>
            </a:extLst>
          </p:cNvPr>
          <p:cNvPicPr>
            <a:picLocks noChangeAspect="1"/>
          </p:cNvPicPr>
          <p:nvPr/>
        </p:nvPicPr>
        <p:blipFill>
          <a:blip r:embed="rId2"/>
          <a:srcRect l="33668" t="27826" r="20353" b="44348"/>
          <a:stretch/>
        </p:blipFill>
        <p:spPr>
          <a:xfrm>
            <a:off x="643467" y="1572855"/>
            <a:ext cx="10905066" cy="3712289"/>
          </a:xfrm>
          <a:prstGeom prst="rect">
            <a:avLst/>
          </a:prstGeom>
          <a:ln>
            <a:noFill/>
          </a:ln>
        </p:spPr>
      </p:pic>
      <p:cxnSp>
        <p:nvCxnSpPr>
          <p:cNvPr id="5" name="Straight Connector 4">
            <a:extLst>
              <a:ext uri="{FF2B5EF4-FFF2-40B4-BE49-F238E27FC236}">
                <a16:creationId xmlns:a16="http://schemas.microsoft.com/office/drawing/2014/main" id="{FB30F35B-29BB-74DA-4798-47CE9A681375}"/>
              </a:ext>
            </a:extLst>
          </p:cNvPr>
          <p:cNvCxnSpPr/>
          <p:nvPr/>
        </p:nvCxnSpPr>
        <p:spPr>
          <a:xfrm>
            <a:off x="6420678" y="4750904"/>
            <a:ext cx="4273826"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00739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4C32-E567-4DEC-B4CA-EB0BD3A79DE0}"/>
              </a:ext>
            </a:extLst>
          </p:cNvPr>
          <p:cNvSpPr>
            <a:spLocks noGrp="1"/>
          </p:cNvSpPr>
          <p:nvPr>
            <p:ph type="title"/>
          </p:nvPr>
        </p:nvSpPr>
        <p:spPr>
          <a:xfrm>
            <a:off x="4955904" y="-367805"/>
            <a:ext cx="6586491" cy="1286160"/>
          </a:xfrm>
        </p:spPr>
        <p:txBody>
          <a:bodyPr anchor="b">
            <a:normAutofit/>
          </a:bodyPr>
          <a:lstStyle/>
          <a:p>
            <a:pPr algn="ctr"/>
            <a:r>
              <a:rPr lang="en-MY" sz="4100" dirty="0"/>
              <a:t>National AUDIT Project</a:t>
            </a:r>
          </a:p>
        </p:txBody>
      </p:sp>
      <p:sp>
        <p:nvSpPr>
          <p:cNvPr id="3" name="Content Placeholder 2">
            <a:extLst>
              <a:ext uri="{FF2B5EF4-FFF2-40B4-BE49-F238E27FC236}">
                <a16:creationId xmlns:a16="http://schemas.microsoft.com/office/drawing/2014/main" id="{4072D3E2-68FA-43CD-B5AA-E1F4680712B8}"/>
              </a:ext>
            </a:extLst>
          </p:cNvPr>
          <p:cNvSpPr>
            <a:spLocks noGrp="1"/>
          </p:cNvSpPr>
          <p:nvPr>
            <p:ph idx="1"/>
          </p:nvPr>
        </p:nvSpPr>
        <p:spPr>
          <a:xfrm>
            <a:off x="5287986" y="3691781"/>
            <a:ext cx="6586489" cy="2912219"/>
          </a:xfrm>
        </p:spPr>
        <p:txBody>
          <a:bodyPr>
            <a:normAutofit lnSpcReduction="10000"/>
          </a:bodyPr>
          <a:lstStyle/>
          <a:p>
            <a:endParaRPr lang="en-GB" sz="2000" dirty="0"/>
          </a:p>
          <a:p>
            <a:r>
              <a:rPr lang="en-MY" sz="1400" dirty="0">
                <a:hlinkClick r:id="rId2"/>
              </a:rPr>
              <a:t>Dengue and severe dengue</a:t>
            </a:r>
            <a:r>
              <a:rPr lang="en-MY" sz="1400" dirty="0"/>
              <a:t> </a:t>
            </a:r>
            <a:r>
              <a:rPr lang="en-MY" sz="1600" dirty="0"/>
              <a:t>April 2024 WHO Dengue and Severe Dengue</a:t>
            </a:r>
            <a:endParaRPr lang="en-GB" sz="1600" dirty="0"/>
          </a:p>
          <a:p>
            <a:r>
              <a:rPr lang="en-GB" sz="1600" dirty="0"/>
              <a:t>Chang CY, </a:t>
            </a:r>
            <a:r>
              <a:rPr lang="en-GB" sz="1600" dirty="0" err="1"/>
              <a:t>Mahaletchumi</a:t>
            </a:r>
            <a:r>
              <a:rPr lang="en-GB" sz="1600" dirty="0"/>
              <a:t> R, Zaid M, Ong ELC. Dengue fever complicated by </a:t>
            </a:r>
            <a:r>
              <a:rPr lang="en-GB" sz="1600" dirty="0" err="1"/>
              <a:t>haemophagocytic</a:t>
            </a:r>
            <a:r>
              <a:rPr lang="en-GB" sz="1600" dirty="0"/>
              <a:t> </a:t>
            </a:r>
            <a:r>
              <a:rPr lang="en-GB" sz="1600" dirty="0" err="1"/>
              <a:t>lymphohistocytosis</a:t>
            </a:r>
            <a:r>
              <a:rPr lang="en-GB" sz="1600" dirty="0"/>
              <a:t> Clinical Case Reports 2020                                             (</a:t>
            </a:r>
            <a:r>
              <a:rPr lang="en-GB" sz="1600" u="sng" dirty="0">
                <a:hlinkClick r:id="rId3"/>
              </a:rPr>
              <a:t>http://dx.doi.org/10.1002/ccr3.3422</a:t>
            </a:r>
            <a:r>
              <a:rPr lang="en-GB" sz="1600" dirty="0"/>
              <a:t> Early online publication October 2020)</a:t>
            </a:r>
          </a:p>
          <a:p>
            <a:pPr algn="l"/>
            <a:r>
              <a:rPr lang="en-MY" sz="1600" b="0" i="0" u="none" strike="noStrike" baseline="0" dirty="0"/>
              <a:t>Kok, S.Y.; Abraham, R.E.; </a:t>
            </a:r>
            <a:r>
              <a:rPr lang="pt-BR" sz="1600" b="0" i="0" u="none" strike="noStrike" baseline="0" dirty="0"/>
              <a:t>Jauhar Ali, S.N.; Tuang,W.X.; Ong,</a:t>
            </a:r>
            <a:r>
              <a:rPr lang="en-MY" sz="1600" b="0" i="0" u="none" strike="noStrike" baseline="0" dirty="0"/>
              <a:t>E.L.C. A Retrospective Study of Clinical Biomarkers of Severe </a:t>
            </a:r>
            <a:r>
              <a:rPr lang="en-MY" sz="1600" b="0" i="0" u="none" strike="noStrike" baseline="0" dirty="0" err="1"/>
              <a:t>Denguein</a:t>
            </a:r>
            <a:r>
              <a:rPr lang="en-MY" sz="1600" b="0" i="0" u="none" strike="noStrike" baseline="0" dirty="0"/>
              <a:t> a Tertiary Hospital in Johor Bahru,</a:t>
            </a:r>
            <a:r>
              <a:rPr lang="fr-FR" sz="1600" b="0" i="0" u="none" strike="noStrike" baseline="0" dirty="0"/>
              <a:t>Malaysia. Trop. Med. Infect. Dis. </a:t>
            </a:r>
            <a:r>
              <a:rPr lang="fr-FR" sz="1600" b="1" i="0" u="none" strike="noStrike" baseline="0" dirty="0"/>
              <a:t>2025</a:t>
            </a:r>
            <a:r>
              <a:rPr lang="fr-FR" sz="1600" b="0" i="0" u="none" strike="noStrike" baseline="0" dirty="0"/>
              <a:t>,</a:t>
            </a:r>
            <a:r>
              <a:rPr lang="en-MY" sz="1600" b="0" i="0" u="none" strike="noStrike" baseline="0" dirty="0"/>
              <a:t>10, 30. https://doi.org/10.3390/tropicalmed10020030</a:t>
            </a:r>
          </a:p>
          <a:p>
            <a:pPr marL="0" indent="0" algn="l">
              <a:buNone/>
            </a:pPr>
            <a:endParaRPr lang="en-MY" sz="2000" dirty="0"/>
          </a:p>
          <a:p>
            <a:endParaRPr lang="en-MY" sz="2000" dirty="0"/>
          </a:p>
          <a:p>
            <a:endParaRPr lang="en-MY" sz="2000" dirty="0"/>
          </a:p>
        </p:txBody>
      </p:sp>
      <p:pic>
        <p:nvPicPr>
          <p:cNvPr id="5" name="Picture 4">
            <a:extLst>
              <a:ext uri="{FF2B5EF4-FFF2-40B4-BE49-F238E27FC236}">
                <a16:creationId xmlns:a16="http://schemas.microsoft.com/office/drawing/2014/main" id="{8233F022-7327-4B09-BAA5-B19EFAA897E7}"/>
              </a:ext>
            </a:extLst>
          </p:cNvPr>
          <p:cNvPicPr>
            <a:picLocks noChangeAspect="1"/>
          </p:cNvPicPr>
          <p:nvPr/>
        </p:nvPicPr>
        <p:blipFill rotWithShape="1">
          <a:blip r:embed="rId4"/>
          <a:srcRect l="14943" r="40275" b="-1"/>
          <a:stretch/>
        </p:blipFill>
        <p:spPr>
          <a:xfrm>
            <a:off x="20" y="10"/>
            <a:ext cx="4635571" cy="6857990"/>
          </a:xfrm>
          <a:prstGeom prst="rect">
            <a:avLst/>
          </a:prstGeom>
          <a:effectLst/>
        </p:spPr>
      </p:pic>
      <p:pic>
        <p:nvPicPr>
          <p:cNvPr id="4" name="Picture 3">
            <a:extLst>
              <a:ext uri="{FF2B5EF4-FFF2-40B4-BE49-F238E27FC236}">
                <a16:creationId xmlns:a16="http://schemas.microsoft.com/office/drawing/2014/main" id="{4EC763A5-FB79-4F4C-A680-555DA171A1B4}"/>
              </a:ext>
            </a:extLst>
          </p:cNvPr>
          <p:cNvPicPr>
            <a:picLocks noChangeAspect="1"/>
          </p:cNvPicPr>
          <p:nvPr/>
        </p:nvPicPr>
        <p:blipFill>
          <a:blip r:embed="rId5"/>
          <a:stretch>
            <a:fillRect/>
          </a:stretch>
        </p:blipFill>
        <p:spPr>
          <a:xfrm>
            <a:off x="6096000" y="956768"/>
            <a:ext cx="4515001" cy="2696600"/>
          </a:xfrm>
          <a:prstGeom prst="rect">
            <a:avLst/>
          </a:prstGeom>
        </p:spPr>
      </p:pic>
    </p:spTree>
    <p:extLst>
      <p:ext uri="{BB962C8B-B14F-4D97-AF65-F5344CB8AC3E}">
        <p14:creationId xmlns:p14="http://schemas.microsoft.com/office/powerpoint/2010/main" val="3766463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801" y="328512"/>
            <a:ext cx="4778387" cy="1628970"/>
          </a:xfrm>
        </p:spPr>
        <p:txBody>
          <a:bodyPr anchor="ctr">
            <a:normAutofit/>
          </a:bodyPr>
          <a:lstStyle/>
          <a:p>
            <a:r>
              <a:rPr lang="en-GB" sz="4000"/>
              <a:t>Acknowledgements:</a:t>
            </a:r>
            <a:endParaRPr lang="en-GB" sz="4000" dirty="0"/>
          </a:p>
        </p:txBody>
      </p:sp>
      <p:sp>
        <p:nvSpPr>
          <p:cNvPr id="3" name="Content Placeholder 2"/>
          <p:cNvSpPr>
            <a:spLocks noGrp="1"/>
          </p:cNvSpPr>
          <p:nvPr>
            <p:ph idx="1"/>
          </p:nvPr>
        </p:nvSpPr>
        <p:spPr>
          <a:xfrm>
            <a:off x="761801" y="2285995"/>
            <a:ext cx="4659756" cy="3973072"/>
          </a:xfrm>
        </p:spPr>
        <p:txBody>
          <a:bodyPr anchor="ctr">
            <a:normAutofit fontScale="25000" lnSpcReduction="20000"/>
          </a:bodyPr>
          <a:lstStyle/>
          <a:p>
            <a:r>
              <a:rPr lang="en-GB" sz="7200"/>
              <a:t>Global Office, Royal College of Physicians, London, UK</a:t>
            </a:r>
          </a:p>
          <a:p>
            <a:r>
              <a:rPr lang="en-GB" sz="7200"/>
              <a:t>British HIV Association (BHIVA)</a:t>
            </a:r>
          </a:p>
          <a:p>
            <a:r>
              <a:rPr lang="en-GB" sz="7200"/>
              <a:t>Department for Foreign and International Development (DFID), UK</a:t>
            </a:r>
          </a:p>
          <a:p>
            <a:r>
              <a:rPr lang="en-GB" sz="7200"/>
              <a:t>The Three Millenium Development Goal Fund (3MDG)</a:t>
            </a:r>
          </a:p>
          <a:p>
            <a:r>
              <a:rPr lang="en-GB" sz="7200"/>
              <a:t>Commonwealth Scholarship Commission (UK)</a:t>
            </a:r>
          </a:p>
          <a:p>
            <a:r>
              <a:rPr lang="en-GB" sz="7200"/>
              <a:t>UNOPS (United Nations Office for Programmed Services) Access for Health</a:t>
            </a:r>
          </a:p>
          <a:p>
            <a:r>
              <a:rPr lang="en-GB" sz="7200"/>
              <a:t>HPA/UKHSA</a:t>
            </a:r>
          </a:p>
          <a:p>
            <a:r>
              <a:rPr lang="en-GB" sz="7200"/>
              <a:t>Health and Hope, UK</a:t>
            </a:r>
          </a:p>
          <a:p>
            <a:endParaRPr lang="en-GB" sz="7200"/>
          </a:p>
          <a:p>
            <a:endParaRPr lang="en-GB" sz="7200"/>
          </a:p>
          <a:p>
            <a:endParaRPr lang="en-GB" sz="7200"/>
          </a:p>
          <a:p>
            <a:endParaRPr lang="en-GB" sz="7200"/>
          </a:p>
          <a:p>
            <a:endParaRPr lang="en-GB" sz="7200"/>
          </a:p>
          <a:p>
            <a:pPr marL="0" indent="0">
              <a:buNone/>
            </a:pPr>
            <a:r>
              <a:rPr lang="en-GB" sz="7200"/>
              <a:t>THANK YOU</a:t>
            </a:r>
          </a:p>
          <a:p>
            <a:endParaRPr lang="en-GB" sz="800" dirty="0"/>
          </a:p>
        </p:txBody>
      </p:sp>
      <p:pic>
        <p:nvPicPr>
          <p:cNvPr id="4" name="Picture 3">
            <a:extLst>
              <a:ext uri="{FF2B5EF4-FFF2-40B4-BE49-F238E27FC236}">
                <a16:creationId xmlns:a16="http://schemas.microsoft.com/office/drawing/2014/main" id="{EBF774A3-0A8B-1924-BAC3-804B5B5FA51C}"/>
              </a:ext>
            </a:extLst>
          </p:cNvPr>
          <p:cNvPicPr>
            <a:picLocks noChangeAspect="1"/>
          </p:cNvPicPr>
          <p:nvPr/>
        </p:nvPicPr>
        <p:blipFill rotWithShape="1">
          <a:blip r:embed="rId2"/>
          <a:srcRect l="22284" t="21289" r="11058" b="28320"/>
          <a:stretch/>
        </p:blipFill>
        <p:spPr>
          <a:xfrm>
            <a:off x="6436316" y="107157"/>
            <a:ext cx="5422392" cy="3321843"/>
          </a:xfrm>
          <a:prstGeom prst="rect">
            <a:avLst/>
          </a:prstGeom>
        </p:spPr>
      </p:pic>
      <p:pic>
        <p:nvPicPr>
          <p:cNvPr id="6" name="Content Placeholder 9">
            <a:extLst>
              <a:ext uri="{FF2B5EF4-FFF2-40B4-BE49-F238E27FC236}">
                <a16:creationId xmlns:a16="http://schemas.microsoft.com/office/drawing/2014/main" id="{37E1DC3B-2F9D-F15C-143A-34C42C991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537" y="3642698"/>
            <a:ext cx="5841950" cy="2853865"/>
          </a:xfrm>
          <a:prstGeom prst="rect">
            <a:avLst/>
          </a:prstGeom>
        </p:spPr>
      </p:pic>
    </p:spTree>
    <p:extLst>
      <p:ext uri="{BB962C8B-B14F-4D97-AF65-F5344CB8AC3E}">
        <p14:creationId xmlns:p14="http://schemas.microsoft.com/office/powerpoint/2010/main" val="286473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EFBEDB-197B-4BC1-91EC-FB6FE76FB25A}"/>
              </a:ext>
            </a:extLst>
          </p:cNvPr>
          <p:cNvPicPr>
            <a:picLocks noChangeAspect="1"/>
          </p:cNvPicPr>
          <p:nvPr/>
        </p:nvPicPr>
        <p:blipFill>
          <a:blip r:embed="rId2"/>
          <a:stretch>
            <a:fillRect/>
          </a:stretch>
        </p:blipFill>
        <p:spPr>
          <a:xfrm>
            <a:off x="2819401" y="552450"/>
            <a:ext cx="6943724" cy="5715000"/>
          </a:xfrm>
          <a:prstGeom prst="rect">
            <a:avLst/>
          </a:prstGeom>
        </p:spPr>
      </p:pic>
    </p:spTree>
    <p:extLst>
      <p:ext uri="{BB962C8B-B14F-4D97-AF65-F5344CB8AC3E}">
        <p14:creationId xmlns:p14="http://schemas.microsoft.com/office/powerpoint/2010/main" val="354703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6B675E-FF29-403D-BF5F-C8EB887B2444}"/>
              </a:ext>
            </a:extLst>
          </p:cNvPr>
          <p:cNvPicPr>
            <a:picLocks noChangeAspect="1"/>
          </p:cNvPicPr>
          <p:nvPr/>
        </p:nvPicPr>
        <p:blipFill>
          <a:blip r:embed="rId2"/>
          <a:stretch>
            <a:fillRect/>
          </a:stretch>
        </p:blipFill>
        <p:spPr>
          <a:xfrm>
            <a:off x="1864561" y="643467"/>
            <a:ext cx="8462877" cy="5571065"/>
          </a:xfrm>
          <a:prstGeom prst="rect">
            <a:avLst/>
          </a:prstGeom>
          <a:ln>
            <a:noFill/>
          </a:ln>
        </p:spPr>
      </p:pic>
    </p:spTree>
    <p:extLst>
      <p:ext uri="{BB962C8B-B14F-4D97-AF65-F5344CB8AC3E}">
        <p14:creationId xmlns:p14="http://schemas.microsoft.com/office/powerpoint/2010/main" val="1346938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25CC10-59EA-428A-9EDA-B1FF86D9F00A}"/>
              </a:ext>
            </a:extLst>
          </p:cNvPr>
          <p:cNvPicPr>
            <a:picLocks noChangeAspect="1"/>
          </p:cNvPicPr>
          <p:nvPr/>
        </p:nvPicPr>
        <p:blipFill>
          <a:blip r:embed="rId2"/>
          <a:stretch>
            <a:fillRect/>
          </a:stretch>
        </p:blipFill>
        <p:spPr>
          <a:xfrm>
            <a:off x="2151346" y="643467"/>
            <a:ext cx="7889307" cy="5571065"/>
          </a:xfrm>
          <a:prstGeom prst="rect">
            <a:avLst/>
          </a:prstGeom>
          <a:ln>
            <a:noFill/>
          </a:ln>
        </p:spPr>
      </p:pic>
    </p:spTree>
    <p:extLst>
      <p:ext uri="{BB962C8B-B14F-4D97-AF65-F5344CB8AC3E}">
        <p14:creationId xmlns:p14="http://schemas.microsoft.com/office/powerpoint/2010/main" val="1403653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558" y="-337361"/>
            <a:ext cx="6798541" cy="1675623"/>
          </a:xfrm>
        </p:spPr>
        <p:txBody>
          <a:bodyPr anchor="b">
            <a:normAutofit/>
          </a:bodyPr>
          <a:lstStyle/>
          <a:p>
            <a:r>
              <a:rPr lang="en-GB" sz="4000" dirty="0"/>
              <a:t>Clinical Research</a:t>
            </a:r>
          </a:p>
        </p:txBody>
      </p:sp>
      <p:pic>
        <p:nvPicPr>
          <p:cNvPr id="5" name="Picture 4" descr="Desk with stethoscope and computer keyboard">
            <a:extLst>
              <a:ext uri="{FF2B5EF4-FFF2-40B4-BE49-F238E27FC236}">
                <a16:creationId xmlns:a16="http://schemas.microsoft.com/office/drawing/2014/main" id="{6C7B21CE-CB48-A402-48F6-4EC70B8B3C9E}"/>
              </a:ext>
            </a:extLst>
          </p:cNvPr>
          <p:cNvPicPr>
            <a:picLocks noChangeAspect="1"/>
          </p:cNvPicPr>
          <p:nvPr/>
        </p:nvPicPr>
        <p:blipFill rotWithShape="1">
          <a:blip r:embed="rId2"/>
          <a:srcRect l="57053" r="2101" b="-1"/>
          <a:stretch/>
        </p:blipFill>
        <p:spPr>
          <a:xfrm>
            <a:off x="1" y="10"/>
            <a:ext cx="4196496" cy="6857990"/>
          </a:xfrm>
          <a:prstGeom prst="rect">
            <a:avLst/>
          </a:prstGeom>
          <a:effectLst/>
        </p:spPr>
      </p:pic>
      <p:sp>
        <p:nvSpPr>
          <p:cNvPr id="3" name="Content Placeholder 2"/>
          <p:cNvSpPr>
            <a:spLocks noGrp="1"/>
          </p:cNvSpPr>
          <p:nvPr>
            <p:ph idx="1"/>
          </p:nvPr>
        </p:nvSpPr>
        <p:spPr>
          <a:xfrm>
            <a:off x="4553734" y="1495426"/>
            <a:ext cx="6798539" cy="4619622"/>
          </a:xfrm>
        </p:spPr>
        <p:txBody>
          <a:bodyPr>
            <a:noAutofit/>
          </a:bodyPr>
          <a:lstStyle/>
          <a:p>
            <a:r>
              <a:rPr lang="en-GB" sz="2400" dirty="0"/>
              <a:t>Designed and conducted to generate new knowledge</a:t>
            </a:r>
          </a:p>
          <a:p>
            <a:r>
              <a:rPr lang="en-GB" sz="2400" dirty="0"/>
              <a:t>Quantitative research – hypothesis based</a:t>
            </a:r>
          </a:p>
          <a:p>
            <a:r>
              <a:rPr lang="en-GB" sz="2400" dirty="0"/>
              <a:t>Qualitative research – explores themes following established methodology</a:t>
            </a:r>
          </a:p>
          <a:p>
            <a:r>
              <a:rPr lang="en-GB" sz="2400" dirty="0"/>
              <a:t>May involve a new treatment</a:t>
            </a:r>
          </a:p>
          <a:p>
            <a:r>
              <a:rPr lang="en-GB" sz="2400" dirty="0"/>
              <a:t>May involve additional therapies, samples or investigations</a:t>
            </a:r>
          </a:p>
          <a:p>
            <a:r>
              <a:rPr lang="en-GB" sz="2400" dirty="0"/>
              <a:t>May involve allocation to treatment groups NOT chosen by HCP or patient</a:t>
            </a:r>
          </a:p>
          <a:p>
            <a:r>
              <a:rPr lang="en-GB" sz="2400" dirty="0"/>
              <a:t>May involve randomisation</a:t>
            </a:r>
          </a:p>
          <a:p>
            <a:r>
              <a:rPr lang="en-GB" sz="2400" dirty="0"/>
              <a:t>Requires REC review and approval  </a:t>
            </a:r>
          </a:p>
        </p:txBody>
      </p:sp>
    </p:spTree>
    <p:extLst>
      <p:ext uri="{BB962C8B-B14F-4D97-AF65-F5344CB8AC3E}">
        <p14:creationId xmlns:p14="http://schemas.microsoft.com/office/powerpoint/2010/main" val="1827213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09898"/>
            <a:ext cx="10173010" cy="1554480"/>
          </a:xfrm>
        </p:spPr>
        <p:txBody>
          <a:bodyPr anchor="ctr">
            <a:normAutofit/>
          </a:bodyPr>
          <a:lstStyle/>
          <a:p>
            <a:r>
              <a:rPr lang="en-GB" sz="4800"/>
              <a:t>What’s the difference between clinical audit and research?</a:t>
            </a: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067C4BD-7197-DB7B-7720-51769B28A6DA}"/>
              </a:ext>
            </a:extLst>
          </p:cNvPr>
          <p:cNvGraphicFramePr>
            <a:graphicFrameLocks noGrp="1"/>
          </p:cNvGraphicFramePr>
          <p:nvPr>
            <p:ph idx="1"/>
            <p:extLst>
              <p:ext uri="{D42A27DB-BD31-4B8C-83A1-F6EECF244321}">
                <p14:modId xmlns:p14="http://schemas.microsoft.com/office/powerpoint/2010/main" val="2763601099"/>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2714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19"/>
          <p:cNvSpPr txBox="1">
            <a:spLocks noGrp="1"/>
          </p:cNvSpPr>
          <p:nvPr>
            <p:ph type="title"/>
          </p:nvPr>
        </p:nvSpPr>
        <p:spPr>
          <a:xfrm>
            <a:off x="838200" y="184805"/>
            <a:ext cx="10515600" cy="1505883"/>
          </a:xfrm>
          <a:prstGeom prst="rect">
            <a:avLst/>
          </a:prstGeom>
        </p:spPr>
        <p:txBody>
          <a:bodyPr spcFirstLastPara="1" vert="horz" lIns="91440" tIns="45720" rIns="91440" bIns="45720" rtlCol="0" anchor="ctr" anchorCtr="0">
            <a:normAutofit/>
          </a:bodyPr>
          <a:lstStyle/>
          <a:p>
            <a:pPr>
              <a:spcBef>
                <a:spcPct val="0"/>
              </a:spcBef>
            </a:pPr>
            <a:r>
              <a:rPr lang="en-US" sz="5200" kern="1200">
                <a:solidFill>
                  <a:schemeClr val="tx1"/>
                </a:solidFill>
                <a:latin typeface="+mj-lt"/>
                <a:ea typeface="+mj-ea"/>
                <a:cs typeface="+mj-cs"/>
              </a:rPr>
              <a:t>RESEARCH vs AUDIT</a:t>
            </a:r>
          </a:p>
        </p:txBody>
      </p:sp>
      <p:sp>
        <p:nvSpPr>
          <p:cNvPr id="270" name="Google Shape;270;p19"/>
          <p:cNvSpPr txBox="1">
            <a:spLocks noGrp="1"/>
          </p:cNvSpPr>
          <p:nvPr>
            <p:ph type="sldNum" idx="4294967295"/>
          </p:nvPr>
        </p:nvSpPr>
        <p:spPr>
          <a:xfrm>
            <a:off x="8610600" y="6356350"/>
            <a:ext cx="2743200" cy="365125"/>
          </a:xfrm>
          <a:prstGeom prst="rect">
            <a:avLst/>
          </a:prstGeom>
        </p:spPr>
        <p:txBody>
          <a:bodyPr spcFirstLastPara="1" vert="horz" lIns="91440" tIns="45720" rIns="91440" bIns="45720" rtlCol="0" anchor="ctr" anchorCtr="0">
            <a:normAutofit/>
          </a:bodyPr>
          <a:lstStyle/>
          <a:p>
            <a:pPr>
              <a:spcAft>
                <a:spcPts val="600"/>
              </a:spcAft>
            </a:pPr>
            <a:fld id="{00000000-1234-1234-1234-123412341234}" type="slidenum">
              <a:rPr lang="en-US"/>
              <a:pPr>
                <a:spcAft>
                  <a:spcPts val="600"/>
                </a:spcAft>
              </a:pPr>
              <a:t>9</a:t>
            </a:fld>
            <a:endParaRPr lang="en-US"/>
          </a:p>
        </p:txBody>
      </p:sp>
      <p:graphicFrame>
        <p:nvGraphicFramePr>
          <p:cNvPr id="6" name="Table 6">
            <a:extLst>
              <a:ext uri="{FF2B5EF4-FFF2-40B4-BE49-F238E27FC236}">
                <a16:creationId xmlns:a16="http://schemas.microsoft.com/office/drawing/2014/main" id="{E7231A01-E025-A2D9-DAF8-2289188E82F9}"/>
              </a:ext>
            </a:extLst>
          </p:cNvPr>
          <p:cNvGraphicFramePr>
            <a:graphicFrameLocks noGrp="1"/>
          </p:cNvGraphicFramePr>
          <p:nvPr/>
        </p:nvGraphicFramePr>
        <p:xfrm>
          <a:off x="838200" y="1855088"/>
          <a:ext cx="10512548" cy="4430982"/>
        </p:xfrm>
        <a:graphic>
          <a:graphicData uri="http://schemas.openxmlformats.org/drawingml/2006/table">
            <a:tbl>
              <a:tblPr firstRow="1" bandRow="1">
                <a:noFill/>
                <a:tableStyleId>{69C7853C-536D-4A76-A0AE-DD22124D55A5}</a:tableStyleId>
              </a:tblPr>
              <a:tblGrid>
                <a:gridCol w="4550604">
                  <a:extLst>
                    <a:ext uri="{9D8B030D-6E8A-4147-A177-3AD203B41FA5}">
                      <a16:colId xmlns:a16="http://schemas.microsoft.com/office/drawing/2014/main" val="3250169311"/>
                    </a:ext>
                  </a:extLst>
                </a:gridCol>
                <a:gridCol w="5961944">
                  <a:extLst>
                    <a:ext uri="{9D8B030D-6E8A-4147-A177-3AD203B41FA5}">
                      <a16:colId xmlns:a16="http://schemas.microsoft.com/office/drawing/2014/main" val="3542141442"/>
                    </a:ext>
                  </a:extLst>
                </a:gridCol>
              </a:tblGrid>
              <a:tr h="540318">
                <a:tc>
                  <a:txBody>
                    <a:bodyPr/>
                    <a:lstStyle/>
                    <a:p>
                      <a:pPr algn="ctr"/>
                      <a:r>
                        <a:rPr lang="en-GB" sz="1600" b="1" cap="all" spc="60">
                          <a:solidFill>
                            <a:schemeClr val="tx1"/>
                          </a:solidFill>
                        </a:rPr>
                        <a:t>RESEARCH</a:t>
                      </a:r>
                    </a:p>
                  </a:txBody>
                  <a:tcPr marL="139666" marR="266030" marT="122799" marB="122799" anchor="b">
                    <a:lnL w="12700" cap="flat" cmpd="sng" algn="ctr">
                      <a:solidFill>
                        <a:schemeClr val="tx1"/>
                      </a:solidFill>
                      <a:prstDash val="solid"/>
                    </a:lnL>
                    <a:lnR w="12700" cmpd="sng">
                      <a:noFill/>
                      <a:prstDash val="solid"/>
                    </a:lnR>
                    <a:lnT w="12700" cmpd="sng">
                      <a:noFill/>
                    </a:lnT>
                    <a:lnB w="12700" cmpd="sng">
                      <a:noFill/>
                      <a:prstDash val="solid"/>
                    </a:lnB>
                    <a:noFill/>
                  </a:tcPr>
                </a:tc>
                <a:tc>
                  <a:txBody>
                    <a:bodyPr/>
                    <a:lstStyle/>
                    <a:p>
                      <a:pPr algn="ctr"/>
                      <a:r>
                        <a:rPr lang="en-GB" sz="1600" b="1" cap="all" spc="60">
                          <a:solidFill>
                            <a:schemeClr val="tx1"/>
                          </a:solidFill>
                        </a:rPr>
                        <a:t>AUDIT</a:t>
                      </a:r>
                    </a:p>
                  </a:txBody>
                  <a:tcPr marL="139666" marR="266030" marT="122799" marB="122799" anchor="b">
                    <a:lnL w="12700" cmpd="sng">
                      <a:noFill/>
                      <a:prstDash val="solid"/>
                    </a:lnL>
                    <a:lnR w="12700" cmpd="sng">
                      <a:noFill/>
                      <a:prstDash val="solid"/>
                    </a:lnR>
                    <a:lnT w="12700" cmpd="sng">
                      <a:noFill/>
                    </a:lnT>
                    <a:lnB w="12700" cmpd="sng">
                      <a:noFill/>
                      <a:prstDash val="solid"/>
                    </a:lnB>
                    <a:noFill/>
                  </a:tcPr>
                </a:tc>
                <a:extLst>
                  <a:ext uri="{0D108BD9-81ED-4DB2-BD59-A6C34878D82A}">
                    <a16:rowId xmlns:a16="http://schemas.microsoft.com/office/drawing/2014/main" val="2358493163"/>
                  </a:ext>
                </a:extLst>
              </a:tr>
              <a:tr h="539289">
                <a:tc>
                  <a:txBody>
                    <a:bodyPr/>
                    <a:lstStyle/>
                    <a:p>
                      <a:r>
                        <a:rPr lang="en-GB" sz="2100" cap="none" spc="0">
                          <a:solidFill>
                            <a:schemeClr val="tx1"/>
                          </a:solidFill>
                        </a:rPr>
                        <a:t>Generate new knowledge</a:t>
                      </a:r>
                    </a:p>
                  </a:txBody>
                  <a:tcPr marL="139666" marR="266030" marT="39904" marB="122799">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r>
                        <a:rPr lang="en-GB" sz="2100" cap="none" spc="0">
                          <a:solidFill>
                            <a:schemeClr val="tx1"/>
                          </a:solidFill>
                        </a:rPr>
                        <a:t>Monitor and / or improve services</a:t>
                      </a:r>
                    </a:p>
                  </a:txBody>
                  <a:tcPr marL="139666" marR="266030" marT="39904" marB="122799">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944198977"/>
                  </a:ext>
                </a:extLst>
              </a:tr>
              <a:tr h="539289">
                <a:tc>
                  <a:txBody>
                    <a:bodyPr/>
                    <a:lstStyle/>
                    <a:p>
                      <a:r>
                        <a:rPr lang="en-GB" sz="2100" cap="none" spc="0">
                          <a:solidFill>
                            <a:schemeClr val="tx1"/>
                          </a:solidFill>
                        </a:rPr>
                        <a:t>Defines best practice / standards</a:t>
                      </a:r>
                    </a:p>
                  </a:txBody>
                  <a:tcPr marL="139666" marR="266030" marT="39904" marB="122799">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GB" sz="2100" cap="none" spc="0">
                          <a:solidFill>
                            <a:schemeClr val="tx1"/>
                          </a:solidFill>
                        </a:rPr>
                        <a:t>Benchmark against best practice / standards</a:t>
                      </a:r>
                    </a:p>
                  </a:txBody>
                  <a:tcPr marL="139666" marR="266030" marT="39904" marB="122799">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4228043005"/>
                  </a:ext>
                </a:extLst>
              </a:tr>
              <a:tr h="539289">
                <a:tc>
                  <a:txBody>
                    <a:bodyPr/>
                    <a:lstStyle/>
                    <a:p>
                      <a:r>
                        <a:rPr lang="en-GB" sz="2100" cap="none" spc="0">
                          <a:solidFill>
                            <a:schemeClr val="tx1"/>
                          </a:solidFill>
                        </a:rPr>
                        <a:t>Involves new treatment </a:t>
                      </a:r>
                    </a:p>
                  </a:txBody>
                  <a:tcPr marL="139666" marR="266030" marT="39904" marB="122799">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r>
                        <a:rPr lang="en-GB" sz="2100" cap="none" spc="0">
                          <a:solidFill>
                            <a:schemeClr val="tx1"/>
                          </a:solidFill>
                        </a:rPr>
                        <a:t>Never involves new treatment </a:t>
                      </a:r>
                    </a:p>
                  </a:txBody>
                  <a:tcPr marL="139666" marR="266030" marT="39904" marB="122799">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34114362"/>
                  </a:ext>
                </a:extLst>
              </a:tr>
              <a:tr h="866754">
                <a:tc>
                  <a:txBody>
                    <a:bodyPr/>
                    <a:lstStyle/>
                    <a:p>
                      <a:r>
                        <a:rPr lang="en-GB" sz="2100" cap="none" spc="0">
                          <a:solidFill>
                            <a:schemeClr val="tx1"/>
                          </a:solidFill>
                        </a:rPr>
                        <a:t>Well-defined selection criteria for participants</a:t>
                      </a:r>
                    </a:p>
                  </a:txBody>
                  <a:tcPr marL="139666" marR="266030" marT="39904" marB="122799">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GB" sz="2100" cap="none" spc="0">
                          <a:solidFill>
                            <a:schemeClr val="tx1"/>
                          </a:solidFill>
                        </a:rPr>
                        <a:t>Recruitment representative of patient target group</a:t>
                      </a:r>
                    </a:p>
                  </a:txBody>
                  <a:tcPr marL="139666" marR="266030" marT="39904" marB="122799">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269808297"/>
                  </a:ext>
                </a:extLst>
              </a:tr>
              <a:tr h="866754">
                <a:tc>
                  <a:txBody>
                    <a:bodyPr/>
                    <a:lstStyle/>
                    <a:p>
                      <a:r>
                        <a:rPr lang="en-GB" sz="2100" cap="none" spc="0">
                          <a:solidFill>
                            <a:schemeClr val="tx1"/>
                          </a:solidFill>
                        </a:rPr>
                        <a:t>Potentially generalisable to other institution</a:t>
                      </a:r>
                    </a:p>
                  </a:txBody>
                  <a:tcPr marL="139666" marR="266030" marT="39904" marB="122799">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r>
                        <a:rPr lang="en-GB" sz="2100" cap="none" spc="0">
                          <a:solidFill>
                            <a:schemeClr val="tx1"/>
                          </a:solidFill>
                        </a:rPr>
                        <a:t>Pertaining to local services</a:t>
                      </a:r>
                    </a:p>
                  </a:txBody>
                  <a:tcPr marL="139666" marR="266030" marT="39904" marB="122799">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933958623"/>
                  </a:ext>
                </a:extLst>
              </a:tr>
              <a:tr h="539289">
                <a:tc>
                  <a:txBody>
                    <a:bodyPr/>
                    <a:lstStyle/>
                    <a:p>
                      <a:r>
                        <a:rPr lang="en-GB" sz="2100" cap="none" spc="0">
                          <a:solidFill>
                            <a:schemeClr val="tx1"/>
                          </a:solidFill>
                        </a:rPr>
                        <a:t>Ethics always required</a:t>
                      </a:r>
                    </a:p>
                  </a:txBody>
                  <a:tcPr marL="139666" marR="266030" marT="39904" marB="122799">
                    <a:lnL w="12700" cmpd="sng">
                      <a:noFill/>
                      <a:prstDash val="solid"/>
                    </a:lnL>
                    <a:lnR w="12700" cmpd="sng">
                      <a:noFill/>
                      <a:prstDash val="solid"/>
                    </a:lnR>
                    <a:lnT w="12700" cmpd="sng">
                      <a:noFill/>
                      <a:prstDash val="solid"/>
                    </a:lnT>
                    <a:lnB w="12700" cap="flat" cmpd="sng" algn="ctr">
                      <a:noFill/>
                      <a:prstDash val="solid"/>
                    </a:lnB>
                    <a:solidFill>
                      <a:schemeClr val="bg1">
                        <a:lumMod val="95000"/>
                      </a:schemeClr>
                    </a:solidFill>
                  </a:tcPr>
                </a:tc>
                <a:tc>
                  <a:txBody>
                    <a:bodyPr/>
                    <a:lstStyle/>
                    <a:p>
                      <a:r>
                        <a:rPr lang="en-GB" sz="2100" cap="none" spc="0">
                          <a:solidFill>
                            <a:schemeClr val="tx1"/>
                          </a:solidFill>
                        </a:rPr>
                        <a:t>Dependent on local governance </a:t>
                      </a:r>
                    </a:p>
                  </a:txBody>
                  <a:tcPr marL="139666" marR="266030" marT="39904" marB="122799">
                    <a:lnL w="12700" cmpd="sng">
                      <a:noFill/>
                      <a:prstDash val="solid"/>
                    </a:lnL>
                    <a:lnR w="12700" cmpd="sng">
                      <a:noFill/>
                      <a:prstDash val="solid"/>
                    </a:lnR>
                    <a:lnT w="12700" cmpd="sng">
                      <a:noFill/>
                      <a:prstDash val="solid"/>
                    </a:lnT>
                    <a:lnB w="12700" cap="flat" cmpd="sng" algn="ctr">
                      <a:noFill/>
                      <a:prstDash val="solid"/>
                    </a:lnB>
                    <a:solidFill>
                      <a:schemeClr val="bg1">
                        <a:lumMod val="95000"/>
                      </a:schemeClr>
                    </a:solidFill>
                  </a:tcPr>
                </a:tc>
                <a:extLst>
                  <a:ext uri="{0D108BD9-81ED-4DB2-BD59-A6C34878D82A}">
                    <a16:rowId xmlns:a16="http://schemas.microsoft.com/office/drawing/2014/main" val="3789432360"/>
                  </a:ext>
                </a:extLst>
              </a:tr>
            </a:tbl>
          </a:graphicData>
        </a:graphic>
      </p:graphicFrame>
    </p:spTree>
    <p:extLst>
      <p:ext uri="{BB962C8B-B14F-4D97-AF65-F5344CB8AC3E}">
        <p14:creationId xmlns:p14="http://schemas.microsoft.com/office/powerpoint/2010/main" val="657231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4AB21FCF568B48A74C84907327B67F" ma:contentTypeVersion="8" ma:contentTypeDescription="Create a new document." ma:contentTypeScope="" ma:versionID="765cce4b802d4bb8cd1d90e1a78bca79">
  <xsd:schema xmlns:xsd="http://www.w3.org/2001/XMLSchema" xmlns:xs="http://www.w3.org/2001/XMLSchema" xmlns:p="http://schemas.microsoft.com/office/2006/metadata/properties" xmlns:ns2="897b745d-9c22-434d-a1df-ca4fef096e74" targetNamespace="http://schemas.microsoft.com/office/2006/metadata/properties" ma:root="true" ma:fieldsID="3bc77f096072e23d2a88080fb3b482a5" ns2:_="">
    <xsd:import namespace="897b745d-9c22-434d-a1df-ca4fef096e7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7b745d-9c22-434d-a1df-ca4fef096e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a7a97d3-a1e8-4e72-aadf-490c0711cbeb"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7b745d-9c22-434d-a1df-ca4fef096e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B24D9D4-C6F3-4D8D-91E2-D644B241B3F8}"/>
</file>

<file path=customXml/itemProps2.xml><?xml version="1.0" encoding="utf-8"?>
<ds:datastoreItem xmlns:ds="http://schemas.openxmlformats.org/officeDocument/2006/customXml" ds:itemID="{8F0F05C2-3FE4-491C-9874-84B64766F8E2}"/>
</file>

<file path=customXml/itemProps3.xml><?xml version="1.0" encoding="utf-8"?>
<ds:datastoreItem xmlns:ds="http://schemas.openxmlformats.org/officeDocument/2006/customXml" ds:itemID="{4144B85A-4BBA-48F4-8BCA-E70039AA318D}"/>
</file>

<file path=docProps/app.xml><?xml version="1.0" encoding="utf-8"?>
<Properties xmlns="http://schemas.openxmlformats.org/officeDocument/2006/extended-properties" xmlns:vt="http://schemas.openxmlformats.org/officeDocument/2006/docPropsVTypes">
  <TotalTime>63</TotalTime>
  <Words>614</Words>
  <Application>Microsoft Office PowerPoint</Application>
  <PresentationFormat>Widescreen</PresentationFormat>
  <Paragraphs>93</Paragraphs>
  <Slides>35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Aptos</vt:lpstr>
      <vt:lpstr>Aptos Display</vt:lpstr>
      <vt:lpstr>Arial</vt:lpstr>
      <vt:lpstr>Helvetica</vt:lpstr>
      <vt:lpstr>Times New Roman</vt:lpstr>
      <vt:lpstr>URWPalladioL-Bold</vt:lpstr>
      <vt:lpstr>URWPalladioL-Ital</vt:lpstr>
      <vt:lpstr>URWPalladioL-Roma</vt:lpstr>
      <vt:lpstr>Office Theme</vt:lpstr>
      <vt:lpstr>PowerPoint Presentation</vt:lpstr>
      <vt:lpstr>What’s Clinical Audit? </vt:lpstr>
      <vt:lpstr>Clinical Audit</vt:lpstr>
      <vt:lpstr>PowerPoint Presentation</vt:lpstr>
      <vt:lpstr>PowerPoint Presentation</vt:lpstr>
      <vt:lpstr>PowerPoint Presentation</vt:lpstr>
      <vt:lpstr>Clinical Research</vt:lpstr>
      <vt:lpstr>What’s the difference between clinical audit and research?</vt:lpstr>
      <vt:lpstr>RESEARCH vs AUDIT</vt:lpstr>
      <vt:lpstr>PowerPoint Presentation</vt:lpstr>
      <vt:lpstr>PowerPoint Presentation</vt:lpstr>
      <vt:lpstr>PowerPoint Presentation</vt:lpstr>
      <vt:lpstr>PowerPoint Presentation</vt:lpstr>
      <vt:lpstr>PowerPoint Presentation</vt:lpstr>
      <vt:lpstr>July 2023; 10 million reported (50% lab confirmed) 6500 deaths (estimated) - WHO</vt:lpstr>
      <vt:lpstr>PowerPoint Presentation</vt:lpstr>
      <vt:lpstr>PowerPoint Presentation</vt:lpstr>
      <vt:lpstr> Dengue - Malaysia</vt:lpstr>
      <vt:lpstr>PowerPoint Presentation</vt:lpstr>
      <vt:lpstr>PowerPoint Presentation</vt:lpstr>
      <vt:lpstr>PowerPoint Presentation</vt:lpstr>
      <vt:lpstr>PowerPoint Presentation</vt:lpstr>
      <vt:lpstr>Dengue – wide spectrum of clinical presentations with unpredictable clinical evolution and outcome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findings</vt:lpstr>
      <vt:lpstr>PowerPoint Presentation</vt:lpstr>
      <vt:lpstr>National AUDIT Project</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Edmund Ong</dc:creator>
  <cp:lastModifiedBy>Edmund Ong</cp:lastModifiedBy>
  <cp:revision>3</cp:revision>
  <dcterms:created xsi:type="dcterms:W3CDTF">2025-06-02T08:57:27Z</dcterms:created>
  <dcterms:modified xsi:type="dcterms:W3CDTF">2025-06-10T06:53:23Z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0x010100C74AB21FCF568B48A74C84907327B67F</vt:lpwstr>
  </property>
</Properties>
</file>