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16" autoAdjust="0"/>
    <p:restoredTop sz="94660"/>
  </p:normalViewPr>
  <p:slideViewPr>
    <p:cSldViewPr snapToGrid="0">
      <p:cViewPr>
        <p:scale>
          <a:sx n="94" d="100"/>
          <a:sy n="94" d="100"/>
        </p:scale>
        <p:origin x="14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koJlF6YDqqA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858" y="700217"/>
            <a:ext cx="8825658" cy="2264840"/>
          </a:xfrm>
        </p:spPr>
        <p:txBody>
          <a:bodyPr/>
          <a:lstStyle/>
          <a:p>
            <a:pPr algn="ctr"/>
            <a:r>
              <a:rPr lang="en-GB" dirty="0" smtClean="0"/>
              <a:t>Using Instagram for Beginners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98" y="3346622"/>
            <a:ext cx="2520778" cy="25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129" y="1037967"/>
            <a:ext cx="5338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First download the app from the app store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97426" y="428368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Get an Instagram Account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6" y="1376521"/>
            <a:ext cx="3854793" cy="128210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996249" y="1208897"/>
            <a:ext cx="1350763" cy="59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0129" y="3415552"/>
            <a:ext cx="618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Then after launching the application, create an account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22" y="3415552"/>
            <a:ext cx="1716637" cy="257495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450226" y="3661289"/>
            <a:ext cx="1824198" cy="686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8024" y="3833298"/>
            <a:ext cx="5702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hlinkClick r:id="rId4"/>
              </a:rPr>
              <a:t>If you don’t have an email click here for a video tutorial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327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663" y="410303"/>
            <a:ext cx="8588189" cy="614082"/>
          </a:xfrm>
        </p:spPr>
        <p:txBody>
          <a:bodyPr/>
          <a:lstStyle/>
          <a:p>
            <a:pPr algn="ctr"/>
            <a:r>
              <a:rPr lang="en-GB" dirty="0" smtClean="0"/>
              <a:t>Navigating the App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96" y="1803398"/>
            <a:ext cx="2673724" cy="445620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99012" y="5289176"/>
            <a:ext cx="1362635" cy="63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36259" y="3666565"/>
            <a:ext cx="1876809" cy="2254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36259" y="2178703"/>
            <a:ext cx="2312541" cy="3730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38249" y="1803398"/>
            <a:ext cx="363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here to upload a picture</a:t>
            </a:r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61" y="1721644"/>
            <a:ext cx="4769416" cy="288152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3102" y="2172730"/>
            <a:ext cx="3624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Here you can use tools to edit the picture and add filters</a:t>
            </a:r>
            <a:endParaRPr lang="en-GB" sz="16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608729" y="2599765"/>
            <a:ext cx="1407459" cy="869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583458" y="1880294"/>
            <a:ext cx="360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Here you can add a caption for your photo</a:t>
            </a:r>
            <a:endParaRPr lang="en-GB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8571418" y="1183035"/>
            <a:ext cx="3620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You can put this on your timeline (followers) or send it to someone in particular (direct)</a:t>
            </a:r>
            <a:endParaRPr lang="en-GB" sz="1600" dirty="0"/>
          </a:p>
        </p:txBody>
      </p:sp>
      <p:cxnSp>
        <p:nvCxnSpPr>
          <p:cNvPr id="44" name="Straight Arrow Connector 43"/>
          <p:cNvCxnSpPr>
            <a:stCxn id="42" idx="1"/>
          </p:cNvCxnSpPr>
          <p:nvPr/>
        </p:nvCxnSpPr>
        <p:spPr>
          <a:xfrm flipH="1">
            <a:off x="7422776" y="1598534"/>
            <a:ext cx="1148642" cy="34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098209" y="1947489"/>
            <a:ext cx="1780897" cy="7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8098209" y="2277035"/>
            <a:ext cx="5337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559376" y="2347404"/>
            <a:ext cx="3551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You can tag friends here</a:t>
            </a:r>
          </a:p>
          <a:p>
            <a:pPr algn="r"/>
            <a:endParaRPr lang="en-GB" sz="1600" dirty="0"/>
          </a:p>
          <a:p>
            <a:pPr algn="r"/>
            <a:endParaRPr lang="en-GB" sz="1600" dirty="0" smtClean="0"/>
          </a:p>
          <a:p>
            <a:pPr algn="r"/>
            <a:endParaRPr lang="en-GB" sz="1600" dirty="0"/>
          </a:p>
          <a:p>
            <a:pPr algn="r"/>
            <a:endParaRPr lang="en-GB" sz="1600" dirty="0" smtClean="0"/>
          </a:p>
          <a:p>
            <a:pPr algn="r"/>
            <a:endParaRPr lang="en-GB" sz="1600" dirty="0"/>
          </a:p>
          <a:p>
            <a:pPr algn="r"/>
            <a:endParaRPr lang="en-GB" sz="1600" dirty="0" smtClean="0"/>
          </a:p>
          <a:p>
            <a:pPr algn="r"/>
            <a:endParaRPr lang="en-GB" sz="1600" dirty="0"/>
          </a:p>
          <a:p>
            <a:pPr algn="r"/>
            <a:r>
              <a:rPr lang="en-GB" sz="1600" dirty="0" smtClean="0"/>
              <a:t>And then share your picture here</a:t>
            </a:r>
            <a:endParaRPr lang="en-GB" sz="1600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8175812" y="2521638"/>
            <a:ext cx="1353670" cy="10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8355106" y="4455459"/>
            <a:ext cx="403412" cy="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1696" y="2928757"/>
            <a:ext cx="3085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Here you can see suggested pictures, videos, and people based on people you follow and liked history </a:t>
            </a:r>
            <a:endParaRPr lang="en-GB" sz="16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34" y="1721644"/>
            <a:ext cx="4453591" cy="333142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616450" y="2804656"/>
            <a:ext cx="349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Here you can search for account</a:t>
            </a:r>
            <a:endParaRPr lang="en-GB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442676" y="2006110"/>
            <a:ext cx="1238602" cy="97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7" idx="3"/>
          </p:cNvCxnSpPr>
          <p:nvPr/>
        </p:nvCxnSpPr>
        <p:spPr>
          <a:xfrm flipV="1">
            <a:off x="3237665" y="3261815"/>
            <a:ext cx="742664" cy="20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7" idx="3"/>
          </p:cNvCxnSpPr>
          <p:nvPr/>
        </p:nvCxnSpPr>
        <p:spPr>
          <a:xfrm flipV="1">
            <a:off x="3237665" y="3257997"/>
            <a:ext cx="2836627" cy="209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51644" y="1947489"/>
            <a:ext cx="1281952" cy="3961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986582" y="4195482"/>
            <a:ext cx="660312" cy="1749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80923" y="1477605"/>
            <a:ext cx="424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Here you can view notifications received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720327" y="3880597"/>
            <a:ext cx="4108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Here is the button to access your profile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4175" y="5006902"/>
            <a:ext cx="349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Here is the home screen button, where you can </a:t>
            </a:r>
            <a:r>
              <a:rPr lang="en-US" sz="1600" smtClean="0"/>
              <a:t>see posts from people you follow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913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6" grpId="0"/>
      <p:bldP spid="36" grpId="1"/>
      <p:bldP spid="41" grpId="0"/>
      <p:bldP spid="41" grpId="1"/>
      <p:bldP spid="42" grpId="0"/>
      <p:bldP spid="42" grpId="1"/>
      <p:bldP spid="52" grpId="0"/>
      <p:bldP spid="52" grpId="1"/>
      <p:bldP spid="57" grpId="0"/>
      <p:bldP spid="57" grpId="1"/>
      <p:bldP spid="57" grpId="2"/>
      <p:bldP spid="57" grpId="3"/>
      <p:bldP spid="59" grpId="0"/>
      <p:bldP spid="59" grpId="1"/>
      <p:bldP spid="12" grpId="0"/>
      <p:bldP spid="13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274</TotalTime>
  <Words>153</Words>
  <Application>Microsoft Macintosh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Century Gothic</vt:lpstr>
      <vt:lpstr>Wingdings</vt:lpstr>
      <vt:lpstr>Wingdings 3</vt:lpstr>
      <vt:lpstr>Arial</vt:lpstr>
      <vt:lpstr>Ion</vt:lpstr>
      <vt:lpstr>Using Instagram for Beginners </vt:lpstr>
      <vt:lpstr>PowerPoint Presentation</vt:lpstr>
      <vt:lpstr>Navigating the App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Lewis (UG)</dc:creator>
  <cp:lastModifiedBy>Sydney Lewis</cp:lastModifiedBy>
  <cp:revision>27</cp:revision>
  <dcterms:created xsi:type="dcterms:W3CDTF">2016-10-07T07:54:51Z</dcterms:created>
  <dcterms:modified xsi:type="dcterms:W3CDTF">2016-10-09T15:06:29Z</dcterms:modified>
</cp:coreProperties>
</file>