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0_2E085BBF.xml" ContentType="application/vnd.ms-powerpoint.comments+xml"/>
  <Override PartName="/ppt/comments/modernComment_123_2DC758CB.xml" ContentType="application/vnd.ms-powerpoint.comments+xml"/>
  <Override PartName="/ppt/comments/modernComment_102_46034090.xml" ContentType="application/vnd.ms-powerpoint.comments+xml"/>
  <Override PartName="/ppt/comments/modernComment_111_DC6AF389.xml" ContentType="application/vnd.ms-powerpoint.comments+xml"/>
  <Override PartName="/ppt/comments/modernComment_124_76F70D5D.xml" ContentType="application/vnd.ms-powerpoint.comments+xml"/>
  <Override PartName="/ppt/comments/modernComment_104_23B7F642.xml" ContentType="application/vnd.ms-powerpoint.comments+xml"/>
  <Override PartName="/ppt/comments/modernComment_115_7ACF536F.xml" ContentType="application/vnd.ms-powerpoint.comments+xml"/>
  <Override PartName="/ppt/comments/modernComment_116_8AB88077.xml" ContentType="application/vnd.ms-powerpoint.comments+xml"/>
  <Override PartName="/ppt/comments/modernComment_113_82089A4A.xml" ContentType="application/vnd.ms-powerpoint.comments+xml"/>
  <Override PartName="/ppt/comments/modernComment_127_A8020714.xml" ContentType="application/vnd.ms-powerpoint.comments+xml"/>
  <Override PartName="/ppt/notesSlides/notesSlide1.xml" ContentType="application/vnd.openxmlformats-officedocument.presentationml.notesSlide+xml"/>
  <Override PartName="/ppt/comments/modernComment_11F_4D44AD3F.xml" ContentType="application/vnd.ms-powerpoint.comments+xml"/>
  <Override PartName="/ppt/comments/modernComment_121_36C06E69.xml" ContentType="application/vnd.ms-powerpoint.comments+xml"/>
  <Override PartName="/ppt/notesSlides/notesSlide2.xml" ContentType="application/vnd.openxmlformats-officedocument.presentationml.notesSlide+xml"/>
  <Override PartName="/ppt/comments/modernComment_108_4EDE3226.xml" ContentType="application/vnd.ms-powerpoint.comments+xml"/>
  <Override PartName="/ppt/notesSlides/notesSlide3.xml" ContentType="application/vnd.openxmlformats-officedocument.presentationml.notesSlide+xml"/>
  <Override PartName="/ppt/comments/modernComment_119_385A0AA2.xml" ContentType="application/vnd.ms-powerpoint.comments+xml"/>
  <Override PartName="/ppt/comments/modernComment_125_95EF16A8.xml" ContentType="application/vnd.ms-powerpoint.comments+xml"/>
  <Override PartName="/ppt/notesSlides/notesSlide4.xml" ContentType="application/vnd.openxmlformats-officedocument.presentationml.notesSlide+xml"/>
  <Override PartName="/ppt/comments/modernComment_10F_2A610F13.xml" ContentType="application/vnd.ms-powerpoint.comments+xml"/>
  <Override PartName="/ppt/comments/modernComment_126_6A3F7E2C.xml" ContentType="application/vnd.ms-powerpoint.comments+xml"/>
  <Override PartName="/ppt/comments/modernComment_12D_1018F70.xml" ContentType="application/vnd.ms-powerpoint.comments+xml"/>
  <Override PartName="/ppt/notesSlides/notesSlide5.xml" ContentType="application/vnd.openxmlformats-officedocument.presentationml.notesSlide+xml"/>
  <Override PartName="/ppt/comments/modernComment_11D_F9459644.xml" ContentType="application/vnd.ms-powerpoint.comments+xml"/>
  <Override PartName="/ppt/notesSlides/notesSlide6.xml" ContentType="application/vnd.openxmlformats-officedocument.presentationml.notesSlide+xml"/>
  <Override PartName="/ppt/comments/modernComment_11C_B7287639.xml" ContentType="application/vnd.ms-powerpoint.comments+xml"/>
  <Override PartName="/ppt/comments/modernComment_11A_332510B5.xml" ContentType="application/vnd.ms-powerpoint.comments+xml"/>
  <Override PartName="/ppt/comments/modernComment_11E_B1170269.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91" r:id="rId6"/>
    <p:sldId id="257" r:id="rId7"/>
    <p:sldId id="258" r:id="rId8"/>
    <p:sldId id="273" r:id="rId9"/>
    <p:sldId id="292" r:id="rId10"/>
    <p:sldId id="260" r:id="rId11"/>
    <p:sldId id="277" r:id="rId12"/>
    <p:sldId id="278" r:id="rId13"/>
    <p:sldId id="276" r:id="rId14"/>
    <p:sldId id="275" r:id="rId15"/>
    <p:sldId id="295" r:id="rId16"/>
    <p:sldId id="296" r:id="rId17"/>
    <p:sldId id="297" r:id="rId18"/>
    <p:sldId id="298" r:id="rId19"/>
    <p:sldId id="299" r:id="rId20"/>
    <p:sldId id="287" r:id="rId21"/>
    <p:sldId id="263" r:id="rId22"/>
    <p:sldId id="289" r:id="rId23"/>
    <p:sldId id="264" r:id="rId24"/>
    <p:sldId id="281" r:id="rId25"/>
    <p:sldId id="280" r:id="rId26"/>
    <p:sldId id="288" r:id="rId27"/>
    <p:sldId id="262" r:id="rId28"/>
    <p:sldId id="293" r:id="rId29"/>
    <p:sldId id="271" r:id="rId30"/>
    <p:sldId id="294" r:id="rId31"/>
    <p:sldId id="301" r:id="rId32"/>
    <p:sldId id="285" r:id="rId33"/>
    <p:sldId id="284" r:id="rId34"/>
    <p:sldId id="282" r:id="rId35"/>
    <p:sldId id="286" r:id="rId36"/>
    <p:sldId id="269" r:id="rId37"/>
    <p:sldId id="27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007F38-7C99-64D1-56A2-F931A85A1648}" name="Amelia Hooper (UG)" initials="AH(" userId="Amelia Hooper (UG)" providerId="None"/>
  <p188:author id="{8568FC7B-C662-F45B-0B16-9AC924CFA59D}" name="Max Stone" initials="MS" userId="S::nms295@newcastle.ac.uk::4c0fda75-08e6-4a25-a553-ac6438c53985" providerId="AD"/>
  <p188:author id="{44767EF2-C249-026D-E259-327CF5B1F203}" name="Tracy Donachie" initials="TD" userId="S::ntd42@newcastle.ac.uk::236ced40-67e5-4342-852a-7648906ff10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1111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F2ECC-4A9E-47A2-B94B-F12528220B3A}" v="194" dt="2023-02-14T11:29:34.984"/>
    <p1510:client id="{5D3B5B95-3C29-48D7-97CA-F2F6B1D71CB6}" v="3" dt="2023-02-13T10:23:32.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04" autoAdjust="0"/>
  </p:normalViewPr>
  <p:slideViewPr>
    <p:cSldViewPr snapToGrid="0">
      <p:cViewPr varScale="1">
        <p:scale>
          <a:sx n="104" d="100"/>
          <a:sy n="104"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Stone" userId="4c0fda75-08e6-4a25-a553-ac6438c53985" providerId="ADAL" clId="{5D3B5B95-3C29-48D7-97CA-F2F6B1D71CB6}"/>
    <pc:docChg chg="undo redo custSel modSld">
      <pc:chgData name="Max Stone" userId="4c0fda75-08e6-4a25-a553-ac6438c53985" providerId="ADAL" clId="{5D3B5B95-3C29-48D7-97CA-F2F6B1D71CB6}" dt="2023-02-14T09:09:02.886" v="311"/>
      <pc:docMkLst>
        <pc:docMk/>
      </pc:docMkLst>
      <pc:sldChg chg="modSp mod addCm modCm">
        <pc:chgData name="Max Stone" userId="4c0fda75-08e6-4a25-a553-ac6438c53985" providerId="ADAL" clId="{5D3B5B95-3C29-48D7-97CA-F2F6B1D71CB6}" dt="2023-02-06T14:06:29.138" v="35"/>
        <pc:sldMkLst>
          <pc:docMk/>
          <pc:sldMk cId="599258690" sldId="260"/>
        </pc:sldMkLst>
        <pc:spChg chg="mod">
          <ac:chgData name="Max Stone" userId="4c0fda75-08e6-4a25-a553-ac6438c53985" providerId="ADAL" clId="{5D3B5B95-3C29-48D7-97CA-F2F6B1D71CB6}" dt="2023-02-06T14:05:44.812" v="34" actId="20577"/>
          <ac:spMkLst>
            <pc:docMk/>
            <pc:sldMk cId="599258690" sldId="260"/>
            <ac:spMk id="3" creationId="{2C102953-0CEA-D11C-E66F-9DA075565508}"/>
          </ac:spMkLst>
        </pc:spChg>
      </pc:sldChg>
      <pc:sldChg chg="modSp mod addCm delCm">
        <pc:chgData name="Max Stone" userId="4c0fda75-08e6-4a25-a553-ac6438c53985" providerId="ADAL" clId="{5D3B5B95-3C29-48D7-97CA-F2F6B1D71CB6}" dt="2023-02-14T08:59:19.166" v="171"/>
        <pc:sldMkLst>
          <pc:docMk/>
          <pc:sldMk cId="711003923" sldId="271"/>
        </pc:sldMkLst>
        <pc:spChg chg="mod">
          <ac:chgData name="Max Stone" userId="4c0fda75-08e6-4a25-a553-ac6438c53985" providerId="ADAL" clId="{5D3B5B95-3C29-48D7-97CA-F2F6B1D71CB6}" dt="2023-02-06T14:22:41.715" v="143" actId="20577"/>
          <ac:spMkLst>
            <pc:docMk/>
            <pc:sldMk cId="711003923" sldId="271"/>
            <ac:spMk id="3" creationId="{FA2B1248-6AEF-49CD-BE58-7B9DFFB48492}"/>
          </ac:spMkLst>
        </pc:spChg>
      </pc:sldChg>
      <pc:sldChg chg="modSp mod modCm">
        <pc:chgData name="Max Stone" userId="4c0fda75-08e6-4a25-a553-ac6438c53985" providerId="ADAL" clId="{5D3B5B95-3C29-48D7-97CA-F2F6B1D71CB6}" dt="2023-02-06T14:04:52.713" v="24" actId="20577"/>
        <pc:sldMkLst>
          <pc:docMk/>
          <pc:sldMk cId="3697996681" sldId="273"/>
        </pc:sldMkLst>
        <pc:spChg chg="mod">
          <ac:chgData name="Max Stone" userId="4c0fda75-08e6-4a25-a553-ac6438c53985" providerId="ADAL" clId="{5D3B5B95-3C29-48D7-97CA-F2F6B1D71CB6}" dt="2023-02-06T14:04:52.713" v="24" actId="20577"/>
          <ac:spMkLst>
            <pc:docMk/>
            <pc:sldMk cId="3697996681" sldId="273"/>
            <ac:spMk id="3" creationId="{4F37CE50-D247-6787-FC29-F4A74F5B33DA}"/>
          </ac:spMkLst>
        </pc:spChg>
      </pc:sldChg>
      <pc:sldChg chg="modSp mod">
        <pc:chgData name="Max Stone" userId="4c0fda75-08e6-4a25-a553-ac6438c53985" providerId="ADAL" clId="{5D3B5B95-3C29-48D7-97CA-F2F6B1D71CB6}" dt="2023-02-06T14:07:20.314" v="51" actId="20577"/>
        <pc:sldMkLst>
          <pc:docMk/>
          <pc:sldMk cId="3961896877" sldId="276"/>
        </pc:sldMkLst>
        <pc:spChg chg="mod">
          <ac:chgData name="Max Stone" userId="4c0fda75-08e6-4a25-a553-ac6438c53985" providerId="ADAL" clId="{5D3B5B95-3C29-48D7-97CA-F2F6B1D71CB6}" dt="2023-02-06T14:07:20.314" v="51" actId="20577"/>
          <ac:spMkLst>
            <pc:docMk/>
            <pc:sldMk cId="3961896877" sldId="276"/>
            <ac:spMk id="2" creationId="{697ACCDE-3FAC-BF5F-A8CB-DF454A10DB93}"/>
          </ac:spMkLst>
        </pc:spChg>
      </pc:sldChg>
      <pc:sldChg chg="modSp mod">
        <pc:chgData name="Max Stone" userId="4c0fda75-08e6-4a25-a553-ac6438c53985" providerId="ADAL" clId="{5D3B5B95-3C29-48D7-97CA-F2F6B1D71CB6}" dt="2023-02-06T14:06:42.986" v="38" actId="20577"/>
        <pc:sldMkLst>
          <pc:docMk/>
          <pc:sldMk cId="2060407663" sldId="277"/>
        </pc:sldMkLst>
        <pc:spChg chg="mod">
          <ac:chgData name="Max Stone" userId="4c0fda75-08e6-4a25-a553-ac6438c53985" providerId="ADAL" clId="{5D3B5B95-3C29-48D7-97CA-F2F6B1D71CB6}" dt="2023-02-06T14:06:42.986" v="38" actId="20577"/>
          <ac:spMkLst>
            <pc:docMk/>
            <pc:sldMk cId="2060407663" sldId="277"/>
            <ac:spMk id="2" creationId="{697ACCDE-3FAC-BF5F-A8CB-DF454A10DB93}"/>
          </ac:spMkLst>
        </pc:spChg>
      </pc:sldChg>
      <pc:sldChg chg="modSp mod addCm">
        <pc:chgData name="Max Stone" userId="4c0fda75-08e6-4a25-a553-ac6438c53985" providerId="ADAL" clId="{5D3B5B95-3C29-48D7-97CA-F2F6B1D71CB6}" dt="2023-02-06T14:07:13.433" v="48"/>
        <pc:sldMkLst>
          <pc:docMk/>
          <pc:sldMk cId="2327347319" sldId="278"/>
        </pc:sldMkLst>
        <pc:spChg chg="mod">
          <ac:chgData name="Max Stone" userId="4c0fda75-08e6-4a25-a553-ac6438c53985" providerId="ADAL" clId="{5D3B5B95-3C29-48D7-97CA-F2F6B1D71CB6}" dt="2023-02-06T14:07:00.586" v="47" actId="20577"/>
          <ac:spMkLst>
            <pc:docMk/>
            <pc:sldMk cId="2327347319" sldId="278"/>
            <ac:spMk id="2" creationId="{697ACCDE-3FAC-BF5F-A8CB-DF454A10DB93}"/>
          </ac:spMkLst>
        </pc:spChg>
      </pc:sldChg>
      <pc:sldChg chg="modSp mod addCm modCm">
        <pc:chgData name="Max Stone" userId="4c0fda75-08e6-4a25-a553-ac6438c53985" providerId="ADAL" clId="{5D3B5B95-3C29-48D7-97CA-F2F6B1D71CB6}" dt="2023-02-14T08:57:48.665" v="157"/>
        <pc:sldMkLst>
          <pc:docMk/>
          <pc:sldMk cId="945425058" sldId="281"/>
        </pc:sldMkLst>
        <pc:spChg chg="mod">
          <ac:chgData name="Max Stone" userId="4c0fda75-08e6-4a25-a553-ac6438c53985" providerId="ADAL" clId="{5D3B5B95-3C29-48D7-97CA-F2F6B1D71CB6}" dt="2023-02-06T14:12:32.622" v="89" actId="20577"/>
          <ac:spMkLst>
            <pc:docMk/>
            <pc:sldMk cId="945425058" sldId="281"/>
            <ac:spMk id="2" creationId="{CEAED51E-4FB6-79F2-0117-E2376CD655F6}"/>
          </ac:spMkLst>
        </pc:spChg>
      </pc:sldChg>
      <pc:sldChg chg="modSp mod addCm modCm">
        <pc:chgData name="Max Stone" userId="4c0fda75-08e6-4a25-a553-ac6438c53985" providerId="ADAL" clId="{5D3B5B95-3C29-48D7-97CA-F2F6B1D71CB6}" dt="2023-02-14T09:08:41.646" v="310" actId="20577"/>
        <pc:sldMkLst>
          <pc:docMk/>
          <pc:sldMk cId="858067125" sldId="282"/>
        </pc:sldMkLst>
        <pc:spChg chg="mod">
          <ac:chgData name="Max Stone" userId="4c0fda75-08e6-4a25-a553-ac6438c53985" providerId="ADAL" clId="{5D3B5B95-3C29-48D7-97CA-F2F6B1D71CB6}" dt="2023-02-14T09:08:41.646" v="310" actId="20577"/>
          <ac:spMkLst>
            <pc:docMk/>
            <pc:sldMk cId="858067125" sldId="282"/>
            <ac:spMk id="3" creationId="{FA2B1248-6AEF-49CD-BE58-7B9DFFB48492}"/>
          </ac:spMkLst>
        </pc:spChg>
      </pc:sldChg>
      <pc:sldChg chg="addCm">
        <pc:chgData name="Max Stone" userId="4c0fda75-08e6-4a25-a553-ac6438c53985" providerId="ADAL" clId="{5D3B5B95-3C29-48D7-97CA-F2F6B1D71CB6}" dt="2023-02-06T14:23:36.964" v="147"/>
        <pc:sldMkLst>
          <pc:docMk/>
          <pc:sldMk cId="3072882233" sldId="284"/>
        </pc:sldMkLst>
      </pc:sldChg>
      <pc:sldChg chg="addCm">
        <pc:chgData name="Max Stone" userId="4c0fda75-08e6-4a25-a553-ac6438c53985" providerId="ADAL" clId="{5D3B5B95-3C29-48D7-97CA-F2F6B1D71CB6}" dt="2023-02-06T14:16:57.903" v="92"/>
        <pc:sldMkLst>
          <pc:docMk/>
          <pc:sldMk cId="4182087236" sldId="285"/>
        </pc:sldMkLst>
      </pc:sldChg>
      <pc:sldChg chg="addCm">
        <pc:chgData name="Max Stone" userId="4c0fda75-08e6-4a25-a553-ac6438c53985" providerId="ADAL" clId="{5D3B5B95-3C29-48D7-97CA-F2F6B1D71CB6}" dt="2023-02-14T09:09:02.886" v="311"/>
        <pc:sldMkLst>
          <pc:docMk/>
          <pc:sldMk cId="2971075177" sldId="286"/>
        </pc:sldMkLst>
      </pc:sldChg>
      <pc:sldChg chg="addCm modCm">
        <pc:chgData name="Max Stone" userId="4c0fda75-08e6-4a25-a553-ac6438c53985" providerId="ADAL" clId="{5D3B5B95-3C29-48D7-97CA-F2F6B1D71CB6}" dt="2023-02-14T08:57:18.029" v="156"/>
        <pc:sldMkLst>
          <pc:docMk/>
          <pc:sldMk cId="1296346431" sldId="287"/>
        </pc:sldMkLst>
      </pc:sldChg>
      <pc:sldChg chg="modSp mod addCm">
        <pc:chgData name="Max Stone" userId="4c0fda75-08e6-4a25-a553-ac6438c53985" providerId="ADAL" clId="{5D3B5B95-3C29-48D7-97CA-F2F6B1D71CB6}" dt="2023-02-14T08:56:30.935" v="154"/>
        <pc:sldMkLst>
          <pc:docMk/>
          <pc:sldMk cId="768039115" sldId="291"/>
        </pc:sldMkLst>
        <pc:spChg chg="mod">
          <ac:chgData name="Max Stone" userId="4c0fda75-08e6-4a25-a553-ac6438c53985" providerId="ADAL" clId="{5D3B5B95-3C29-48D7-97CA-F2F6B1D71CB6}" dt="2023-02-06T14:03:40.959" v="1" actId="207"/>
          <ac:spMkLst>
            <pc:docMk/>
            <pc:sldMk cId="768039115" sldId="291"/>
            <ac:spMk id="3" creationId="{794AE444-D996-EC4B-75AC-CD14151C50BB}"/>
          </ac:spMkLst>
        </pc:spChg>
      </pc:sldChg>
      <pc:sldChg chg="addCm">
        <pc:chgData name="Max Stone" userId="4c0fda75-08e6-4a25-a553-ac6438c53985" providerId="ADAL" clId="{5D3B5B95-3C29-48D7-97CA-F2F6B1D71CB6}" dt="2023-02-14T08:56:07.618" v="153"/>
        <pc:sldMkLst>
          <pc:docMk/>
          <pc:sldMk cId="1995902301" sldId="292"/>
        </pc:sldMkLst>
      </pc:sldChg>
      <pc:sldChg chg="modSp mod addCm">
        <pc:chgData name="Max Stone" userId="4c0fda75-08e6-4a25-a553-ac6438c53985" providerId="ADAL" clId="{5D3B5B95-3C29-48D7-97CA-F2F6B1D71CB6}" dt="2023-02-14T09:05:46.065" v="267"/>
        <pc:sldMkLst>
          <pc:docMk/>
          <pc:sldMk cId="2515474088" sldId="293"/>
        </pc:sldMkLst>
        <pc:spChg chg="mod">
          <ac:chgData name="Max Stone" userId="4c0fda75-08e6-4a25-a553-ac6438c53985" providerId="ADAL" clId="{5D3B5B95-3C29-48D7-97CA-F2F6B1D71CB6}" dt="2023-02-14T09:05:32.497" v="266" actId="20577"/>
          <ac:spMkLst>
            <pc:docMk/>
            <pc:sldMk cId="2515474088" sldId="293"/>
            <ac:spMk id="3" creationId="{D9639E6F-B9A4-71A6-2121-1FC5E0A138C5}"/>
          </ac:spMkLst>
        </pc:spChg>
      </pc:sldChg>
      <pc:sldChg chg="modSp mod addCm modCm">
        <pc:chgData name="Max Stone" userId="4c0fda75-08e6-4a25-a553-ac6438c53985" providerId="ADAL" clId="{5D3B5B95-3C29-48D7-97CA-F2F6B1D71CB6}" dt="2023-02-14T09:01:40.330" v="249" actId="207"/>
        <pc:sldMkLst>
          <pc:docMk/>
          <pc:sldMk cId="1782545964" sldId="294"/>
        </pc:sldMkLst>
        <pc:spChg chg="mod">
          <ac:chgData name="Max Stone" userId="4c0fda75-08e6-4a25-a553-ac6438c53985" providerId="ADAL" clId="{5D3B5B95-3C29-48D7-97CA-F2F6B1D71CB6}" dt="2023-02-14T09:01:40.330" v="249" actId="207"/>
          <ac:spMkLst>
            <pc:docMk/>
            <pc:sldMk cId="1782545964" sldId="294"/>
            <ac:spMk id="3" creationId="{42A7238D-9662-07AD-0C9D-7E4760BFB0B3}"/>
          </ac:spMkLst>
        </pc:spChg>
      </pc:sldChg>
      <pc:sldChg chg="addCm">
        <pc:chgData name="Max Stone" userId="4c0fda75-08e6-4a25-a553-ac6438c53985" providerId="ADAL" clId="{5D3B5B95-3C29-48D7-97CA-F2F6B1D71CB6}" dt="2023-02-06T14:08:50.709" v="52"/>
        <pc:sldMkLst>
          <pc:docMk/>
          <pc:sldMk cId="2818705172" sldId="295"/>
        </pc:sldMkLst>
      </pc:sldChg>
      <pc:sldChg chg="modSp mod">
        <pc:chgData name="Max Stone" userId="4c0fda75-08e6-4a25-a553-ac6438c53985" providerId="ADAL" clId="{5D3B5B95-3C29-48D7-97CA-F2F6B1D71CB6}" dt="2023-02-14T08:55:00.181" v="152" actId="20577"/>
        <pc:sldMkLst>
          <pc:docMk/>
          <pc:sldMk cId="2585717245" sldId="299"/>
        </pc:sldMkLst>
        <pc:spChg chg="mod">
          <ac:chgData name="Max Stone" userId="4c0fda75-08e6-4a25-a553-ac6438c53985" providerId="ADAL" clId="{5D3B5B95-3C29-48D7-97CA-F2F6B1D71CB6}" dt="2023-02-14T08:55:00.181" v="152" actId="20577"/>
          <ac:spMkLst>
            <pc:docMk/>
            <pc:sldMk cId="2585717245" sldId="299"/>
            <ac:spMk id="3" creationId="{D0C67F17-4AD2-456E-337B-1E39448966A4}"/>
          </ac:spMkLst>
        </pc:spChg>
      </pc:sldChg>
      <pc:sldChg chg="modSp mod addCm delCm modCm">
        <pc:chgData name="Max Stone" userId="4c0fda75-08e6-4a25-a553-ac6438c53985" providerId="ADAL" clId="{5D3B5B95-3C29-48D7-97CA-F2F6B1D71CB6}" dt="2023-02-14T09:06:41.252" v="270"/>
        <pc:sldMkLst>
          <pc:docMk/>
          <pc:sldMk cId="16879472" sldId="301"/>
        </pc:sldMkLst>
        <pc:spChg chg="mod">
          <ac:chgData name="Max Stone" userId="4c0fda75-08e6-4a25-a553-ac6438c53985" providerId="ADAL" clId="{5D3B5B95-3C29-48D7-97CA-F2F6B1D71CB6}" dt="2023-02-14T09:05:54.785" v="269" actId="20577"/>
          <ac:spMkLst>
            <pc:docMk/>
            <pc:sldMk cId="16879472" sldId="301"/>
            <ac:spMk id="3" creationId="{42A7238D-9662-07AD-0C9D-7E4760BFB0B3}"/>
          </ac:spMkLst>
        </pc:spChg>
      </pc:sldChg>
    </pc:docChg>
  </pc:docChgLst>
  <pc:docChgLst>
    <pc:chgData name="Amelia Hooper (UG)" userId="S::c0040539@newcastle.ac.uk::0d15d4ce-8bc0-4926-83e3-acc49196cd61" providerId="AD" clId="Web-{2BD9D6F3-9AD2-4CFB-8A69-A40596D39A56}"/>
    <pc:docChg chg="addSld delSld modSld">
      <pc:chgData name="Amelia Hooper (UG)" userId="S::c0040539@newcastle.ac.uk::0d15d4ce-8bc0-4926-83e3-acc49196cd61" providerId="AD" clId="Web-{2BD9D6F3-9AD2-4CFB-8A69-A40596D39A56}" dt="2023-02-10T12:16:47.002" v="829" actId="20577"/>
      <pc:docMkLst>
        <pc:docMk/>
      </pc:docMkLst>
      <pc:sldChg chg="modSp modCm">
        <pc:chgData name="Amelia Hooper (UG)" userId="S::c0040539@newcastle.ac.uk::0d15d4ce-8bc0-4926-83e3-acc49196cd61" providerId="AD" clId="Web-{2BD9D6F3-9AD2-4CFB-8A69-A40596D39A56}" dt="2023-02-10T11:09:47.064" v="18"/>
        <pc:sldMkLst>
          <pc:docMk/>
          <pc:sldMk cId="599258690" sldId="260"/>
        </pc:sldMkLst>
        <pc:spChg chg="mod">
          <ac:chgData name="Amelia Hooper (UG)" userId="S::c0040539@newcastle.ac.uk::0d15d4ce-8bc0-4926-83e3-acc49196cd61" providerId="AD" clId="Web-{2BD9D6F3-9AD2-4CFB-8A69-A40596D39A56}" dt="2023-02-10T11:09:43.282" v="17" actId="20577"/>
          <ac:spMkLst>
            <pc:docMk/>
            <pc:sldMk cId="599258690" sldId="260"/>
            <ac:spMk id="3" creationId="{2C102953-0CEA-D11C-E66F-9DA075565508}"/>
          </ac:spMkLst>
        </pc:spChg>
      </pc:sldChg>
      <pc:sldChg chg="modCm">
        <pc:chgData name="Amelia Hooper (UG)" userId="S::c0040539@newcastle.ac.uk::0d15d4ce-8bc0-4926-83e3-acc49196cd61" providerId="AD" clId="Web-{2BD9D6F3-9AD2-4CFB-8A69-A40596D39A56}" dt="2023-02-10T11:17:40.262" v="125"/>
        <pc:sldMkLst>
          <pc:docMk/>
          <pc:sldMk cId="1323184678" sldId="264"/>
        </pc:sldMkLst>
      </pc:sldChg>
      <pc:sldChg chg="modSp modCm">
        <pc:chgData name="Amelia Hooper (UG)" userId="S::c0040539@newcastle.ac.uk::0d15d4ce-8bc0-4926-83e3-acc49196cd61" providerId="AD" clId="Web-{2BD9D6F3-9AD2-4CFB-8A69-A40596D39A56}" dt="2023-02-10T11:47:45.961" v="456" actId="20577"/>
        <pc:sldMkLst>
          <pc:docMk/>
          <pc:sldMk cId="711003923" sldId="271"/>
        </pc:sldMkLst>
        <pc:spChg chg="mod">
          <ac:chgData name="Amelia Hooper (UG)" userId="S::c0040539@newcastle.ac.uk::0d15d4ce-8bc0-4926-83e3-acc49196cd61" providerId="AD" clId="Web-{2BD9D6F3-9AD2-4CFB-8A69-A40596D39A56}" dt="2023-02-10T11:47:45.961" v="456" actId="20577"/>
          <ac:spMkLst>
            <pc:docMk/>
            <pc:sldMk cId="711003923" sldId="271"/>
            <ac:spMk id="3" creationId="{FA2B1248-6AEF-49CD-BE58-7B9DFFB48492}"/>
          </ac:spMkLst>
        </pc:spChg>
      </pc:sldChg>
      <pc:sldChg chg="modSp modCm">
        <pc:chgData name="Amelia Hooper (UG)" userId="S::c0040539@newcastle.ac.uk::0d15d4ce-8bc0-4926-83e3-acc49196cd61" providerId="AD" clId="Web-{2BD9D6F3-9AD2-4CFB-8A69-A40596D39A56}" dt="2023-02-10T11:13:11.819" v="58"/>
        <pc:sldMkLst>
          <pc:docMk/>
          <pc:sldMk cId="2327347319" sldId="278"/>
        </pc:sldMkLst>
        <pc:spChg chg="mod">
          <ac:chgData name="Amelia Hooper (UG)" userId="S::c0040539@newcastle.ac.uk::0d15d4ce-8bc0-4926-83e3-acc49196cd61" providerId="AD" clId="Web-{2BD9D6F3-9AD2-4CFB-8A69-A40596D39A56}" dt="2023-02-10T11:13:07.381" v="57" actId="20577"/>
          <ac:spMkLst>
            <pc:docMk/>
            <pc:sldMk cId="2327347319" sldId="278"/>
            <ac:spMk id="3" creationId="{8D8C232F-36FF-3074-5310-90F44198A803}"/>
          </ac:spMkLst>
        </pc:spChg>
      </pc:sldChg>
      <pc:sldChg chg="modSp">
        <pc:chgData name="Amelia Hooper (UG)" userId="S::c0040539@newcastle.ac.uk::0d15d4ce-8bc0-4926-83e3-acc49196cd61" providerId="AD" clId="Web-{2BD9D6F3-9AD2-4CFB-8A69-A40596D39A56}" dt="2023-02-10T12:14:58.155" v="794" actId="20577"/>
        <pc:sldMkLst>
          <pc:docMk/>
          <pc:sldMk cId="945425058" sldId="281"/>
        </pc:sldMkLst>
        <pc:spChg chg="mod">
          <ac:chgData name="Amelia Hooper (UG)" userId="S::c0040539@newcastle.ac.uk::0d15d4ce-8bc0-4926-83e3-acc49196cd61" providerId="AD" clId="Web-{2BD9D6F3-9AD2-4CFB-8A69-A40596D39A56}" dt="2023-02-10T12:14:58.155" v="794" actId="20577"/>
          <ac:spMkLst>
            <pc:docMk/>
            <pc:sldMk cId="945425058" sldId="281"/>
            <ac:spMk id="3" creationId="{6E4E271E-F233-3244-A84C-4733E5A01AAE}"/>
          </ac:spMkLst>
        </pc:spChg>
      </pc:sldChg>
      <pc:sldChg chg="modSp modCm">
        <pc:chgData name="Amelia Hooper (UG)" userId="S::c0040539@newcastle.ac.uk::0d15d4ce-8bc0-4926-83e3-acc49196cd61" providerId="AD" clId="Web-{2BD9D6F3-9AD2-4CFB-8A69-A40596D39A56}" dt="2023-02-10T11:47:30.711" v="451"/>
        <pc:sldMkLst>
          <pc:docMk/>
          <pc:sldMk cId="858067125" sldId="282"/>
        </pc:sldMkLst>
        <pc:spChg chg="mod">
          <ac:chgData name="Amelia Hooper (UG)" userId="S::c0040539@newcastle.ac.uk::0d15d4ce-8bc0-4926-83e3-acc49196cd61" providerId="AD" clId="Web-{2BD9D6F3-9AD2-4CFB-8A69-A40596D39A56}" dt="2023-02-10T11:47:28.367" v="450" actId="20577"/>
          <ac:spMkLst>
            <pc:docMk/>
            <pc:sldMk cId="858067125" sldId="282"/>
            <ac:spMk id="3" creationId="{FA2B1248-6AEF-49CD-BE58-7B9DFFB48492}"/>
          </ac:spMkLst>
        </pc:spChg>
      </pc:sldChg>
      <pc:sldChg chg="modSp modCm">
        <pc:chgData name="Amelia Hooper (UG)" userId="S::c0040539@newcastle.ac.uk::0d15d4ce-8bc0-4926-83e3-acc49196cd61" providerId="AD" clId="Web-{2BD9D6F3-9AD2-4CFB-8A69-A40596D39A56}" dt="2023-02-10T11:46:51.382" v="430" actId="20577"/>
        <pc:sldMkLst>
          <pc:docMk/>
          <pc:sldMk cId="3072882233" sldId="284"/>
        </pc:sldMkLst>
        <pc:spChg chg="mod">
          <ac:chgData name="Amelia Hooper (UG)" userId="S::c0040539@newcastle.ac.uk::0d15d4ce-8bc0-4926-83e3-acc49196cd61" providerId="AD" clId="Web-{2BD9D6F3-9AD2-4CFB-8A69-A40596D39A56}" dt="2023-02-10T11:34:10.989" v="321" actId="20577"/>
          <ac:spMkLst>
            <pc:docMk/>
            <pc:sldMk cId="3072882233" sldId="284"/>
            <ac:spMk id="3" creationId="{FA2B1248-6AEF-49CD-BE58-7B9DFFB48492}"/>
          </ac:spMkLst>
        </pc:spChg>
        <pc:spChg chg="mod">
          <ac:chgData name="Amelia Hooper (UG)" userId="S::c0040539@newcastle.ac.uk::0d15d4ce-8bc0-4926-83e3-acc49196cd61" providerId="AD" clId="Web-{2BD9D6F3-9AD2-4CFB-8A69-A40596D39A56}" dt="2023-02-10T11:46:51.382" v="430" actId="20577"/>
          <ac:spMkLst>
            <pc:docMk/>
            <pc:sldMk cId="3072882233" sldId="284"/>
            <ac:spMk id="6" creationId="{33EA31EF-0A8D-4009-ADF4-58D52E9106F9}"/>
          </ac:spMkLst>
        </pc:spChg>
      </pc:sldChg>
      <pc:sldChg chg="modSp modCm">
        <pc:chgData name="Amelia Hooper (UG)" userId="S::c0040539@newcastle.ac.uk::0d15d4ce-8bc0-4926-83e3-acc49196cd61" providerId="AD" clId="Web-{2BD9D6F3-9AD2-4CFB-8A69-A40596D39A56}" dt="2023-02-10T11:33:03.581" v="286"/>
        <pc:sldMkLst>
          <pc:docMk/>
          <pc:sldMk cId="4182087236" sldId="285"/>
        </pc:sldMkLst>
        <pc:spChg chg="mod">
          <ac:chgData name="Amelia Hooper (UG)" userId="S::c0040539@newcastle.ac.uk::0d15d4ce-8bc0-4926-83e3-acc49196cd61" providerId="AD" clId="Web-{2BD9D6F3-9AD2-4CFB-8A69-A40596D39A56}" dt="2023-02-10T11:31:43.110" v="263" actId="20577"/>
          <ac:spMkLst>
            <pc:docMk/>
            <pc:sldMk cId="4182087236" sldId="285"/>
            <ac:spMk id="2" creationId="{EE93F250-42B3-312B-51A1-7EF9809DC51D}"/>
          </ac:spMkLst>
        </pc:spChg>
        <pc:spChg chg="mod">
          <ac:chgData name="Amelia Hooper (UG)" userId="S::c0040539@newcastle.ac.uk::0d15d4ce-8bc0-4926-83e3-acc49196cd61" providerId="AD" clId="Web-{2BD9D6F3-9AD2-4CFB-8A69-A40596D39A56}" dt="2023-02-10T11:33:00.862" v="285" actId="14100"/>
          <ac:spMkLst>
            <pc:docMk/>
            <pc:sldMk cId="4182087236" sldId="285"/>
            <ac:spMk id="3" creationId="{FA2B1248-6AEF-49CD-BE58-7B9DFFB48492}"/>
          </ac:spMkLst>
        </pc:spChg>
      </pc:sldChg>
      <pc:sldChg chg="modSp modCm">
        <pc:chgData name="Amelia Hooper (UG)" userId="S::c0040539@newcastle.ac.uk::0d15d4ce-8bc0-4926-83e3-acc49196cd61" providerId="AD" clId="Web-{2BD9D6F3-9AD2-4CFB-8A69-A40596D39A56}" dt="2023-02-10T12:16:47.002" v="829" actId="20577"/>
        <pc:sldMkLst>
          <pc:docMk/>
          <pc:sldMk cId="1296346431" sldId="287"/>
        </pc:sldMkLst>
        <pc:spChg chg="mod">
          <ac:chgData name="Amelia Hooper (UG)" userId="S::c0040539@newcastle.ac.uk::0d15d4ce-8bc0-4926-83e3-acc49196cd61" providerId="AD" clId="Web-{2BD9D6F3-9AD2-4CFB-8A69-A40596D39A56}" dt="2023-02-10T12:16:47.002" v="829" actId="20577"/>
          <ac:spMkLst>
            <pc:docMk/>
            <pc:sldMk cId="1296346431" sldId="287"/>
            <ac:spMk id="3" creationId="{8D8C232F-36FF-3074-5310-90F44198A803}"/>
          </ac:spMkLst>
        </pc:spChg>
      </pc:sldChg>
      <pc:sldChg chg="modSp">
        <pc:chgData name="Amelia Hooper (UG)" userId="S::c0040539@newcastle.ac.uk::0d15d4ce-8bc0-4926-83e3-acc49196cd61" providerId="AD" clId="Web-{2BD9D6F3-9AD2-4CFB-8A69-A40596D39A56}" dt="2023-02-10T11:31:17.875" v="251" actId="20577"/>
        <pc:sldMkLst>
          <pc:docMk/>
          <pc:sldMk cId="1782545964" sldId="294"/>
        </pc:sldMkLst>
        <pc:spChg chg="mod">
          <ac:chgData name="Amelia Hooper (UG)" userId="S::c0040539@newcastle.ac.uk::0d15d4ce-8bc0-4926-83e3-acc49196cd61" providerId="AD" clId="Web-{2BD9D6F3-9AD2-4CFB-8A69-A40596D39A56}" dt="2023-02-10T11:31:17.875" v="251" actId="20577"/>
          <ac:spMkLst>
            <pc:docMk/>
            <pc:sldMk cId="1782545964" sldId="294"/>
            <ac:spMk id="3" creationId="{42A7238D-9662-07AD-0C9D-7E4760BFB0B3}"/>
          </ac:spMkLst>
        </pc:spChg>
      </pc:sldChg>
      <pc:sldChg chg="modSp modCm">
        <pc:chgData name="Amelia Hooper (UG)" userId="S::c0040539@newcastle.ac.uk::0d15d4ce-8bc0-4926-83e3-acc49196cd61" providerId="AD" clId="Web-{2BD9D6F3-9AD2-4CFB-8A69-A40596D39A56}" dt="2023-02-10T11:16:51.980" v="122" actId="20577"/>
        <pc:sldMkLst>
          <pc:docMk/>
          <pc:sldMk cId="2818705172" sldId="295"/>
        </pc:sldMkLst>
        <pc:spChg chg="mod">
          <ac:chgData name="Amelia Hooper (UG)" userId="S::c0040539@newcastle.ac.uk::0d15d4ce-8bc0-4926-83e3-acc49196cd61" providerId="AD" clId="Web-{2BD9D6F3-9AD2-4CFB-8A69-A40596D39A56}" dt="2023-02-10T11:16:51.980" v="122" actId="20577"/>
          <ac:spMkLst>
            <pc:docMk/>
            <pc:sldMk cId="2818705172" sldId="295"/>
            <ac:spMk id="3" creationId="{413EBAAA-79EE-0531-A4E8-735E8FF82D8B}"/>
          </ac:spMkLst>
        </pc:spChg>
      </pc:sldChg>
      <pc:sldChg chg="modSp new del">
        <pc:chgData name="Amelia Hooper (UG)" userId="S::c0040539@newcastle.ac.uk::0d15d4ce-8bc0-4926-83e3-acc49196cd61" providerId="AD" clId="Web-{2BD9D6F3-9AD2-4CFB-8A69-A40596D39A56}" dt="2023-02-10T11:20:46.345" v="161"/>
        <pc:sldMkLst>
          <pc:docMk/>
          <pc:sldMk cId="2464840423" sldId="300"/>
        </pc:sldMkLst>
        <pc:spChg chg="mod">
          <ac:chgData name="Amelia Hooper (UG)" userId="S::c0040539@newcastle.ac.uk::0d15d4ce-8bc0-4926-83e3-acc49196cd61" providerId="AD" clId="Web-{2BD9D6F3-9AD2-4CFB-8A69-A40596D39A56}" dt="2023-02-10T11:20:35.157" v="159" actId="20577"/>
          <ac:spMkLst>
            <pc:docMk/>
            <pc:sldMk cId="2464840423" sldId="300"/>
            <ac:spMk id="2" creationId="{370A50DC-3C65-C342-F1A8-C2E2273BED0A}"/>
          </ac:spMkLst>
        </pc:spChg>
      </pc:sldChg>
      <pc:sldChg chg="modSp add replId">
        <pc:chgData name="Amelia Hooper (UG)" userId="S::c0040539@newcastle.ac.uk::0d15d4ce-8bc0-4926-83e3-acc49196cd61" providerId="AD" clId="Web-{2BD9D6F3-9AD2-4CFB-8A69-A40596D39A56}" dt="2023-02-10T12:10:20.508" v="751" actId="20577"/>
        <pc:sldMkLst>
          <pc:docMk/>
          <pc:sldMk cId="16879472" sldId="301"/>
        </pc:sldMkLst>
        <pc:spChg chg="mod">
          <ac:chgData name="Amelia Hooper (UG)" userId="S::c0040539@newcastle.ac.uk::0d15d4ce-8bc0-4926-83e3-acc49196cd61" providerId="AD" clId="Web-{2BD9D6F3-9AD2-4CFB-8A69-A40596D39A56}" dt="2023-02-10T11:20:57.705" v="169" actId="20577"/>
          <ac:spMkLst>
            <pc:docMk/>
            <pc:sldMk cId="16879472" sldId="301"/>
            <ac:spMk id="2" creationId="{0F5C197D-4F3C-F67A-B7D8-A8AD17C43FF2}"/>
          </ac:spMkLst>
        </pc:spChg>
        <pc:spChg chg="mod">
          <ac:chgData name="Amelia Hooper (UG)" userId="S::c0040539@newcastle.ac.uk::0d15d4ce-8bc0-4926-83e3-acc49196cd61" providerId="AD" clId="Web-{2BD9D6F3-9AD2-4CFB-8A69-A40596D39A56}" dt="2023-02-10T12:10:20.508" v="751" actId="20577"/>
          <ac:spMkLst>
            <pc:docMk/>
            <pc:sldMk cId="16879472" sldId="301"/>
            <ac:spMk id="3" creationId="{42A7238D-9662-07AD-0C9D-7E4760BFB0B3}"/>
          </ac:spMkLst>
        </pc:spChg>
      </pc:sldChg>
    </pc:docChg>
  </pc:docChgLst>
  <pc:docChgLst>
    <pc:chgData name="Amelia Hooper (UG)" userId="S::c0040539@newcastle.ac.uk::0d15d4ce-8bc0-4926-83e3-acc49196cd61" providerId="AD" clId="Web-{89EA92C7-38C0-400E-8DFF-73829829D80F}"/>
    <pc:docChg chg="modSld">
      <pc:chgData name="Amelia Hooper (UG)" userId="S::c0040539@newcastle.ac.uk::0d15d4ce-8bc0-4926-83e3-acc49196cd61" providerId="AD" clId="Web-{89EA92C7-38C0-400E-8DFF-73829829D80F}" dt="2023-02-10T13:52:22.890" v="50" actId="20577"/>
      <pc:docMkLst>
        <pc:docMk/>
      </pc:docMkLst>
      <pc:sldChg chg="modSp modCm">
        <pc:chgData name="Amelia Hooper (UG)" userId="S::c0040539@newcastle.ac.uk::0d15d4ce-8bc0-4926-83e3-acc49196cd61" providerId="AD" clId="Web-{89EA92C7-38C0-400E-8DFF-73829829D80F}" dt="2023-02-10T13:52:22.890" v="50" actId="20577"/>
        <pc:sldMkLst>
          <pc:docMk/>
          <pc:sldMk cId="858067125" sldId="282"/>
        </pc:sldMkLst>
        <pc:spChg chg="mod">
          <ac:chgData name="Amelia Hooper (UG)" userId="S::c0040539@newcastle.ac.uk::0d15d4ce-8bc0-4926-83e3-acc49196cd61" providerId="AD" clId="Web-{89EA92C7-38C0-400E-8DFF-73829829D80F}" dt="2023-02-10T13:52:22.890" v="50" actId="20577"/>
          <ac:spMkLst>
            <pc:docMk/>
            <pc:sldMk cId="858067125" sldId="282"/>
            <ac:spMk id="3" creationId="{FA2B1248-6AEF-49CD-BE58-7B9DFFB48492}"/>
          </ac:spMkLst>
        </pc:spChg>
      </pc:sldChg>
      <pc:sldChg chg="modSp modCm">
        <pc:chgData name="Amelia Hooper (UG)" userId="S::c0040539@newcastle.ac.uk::0d15d4ce-8bc0-4926-83e3-acc49196cd61" providerId="AD" clId="Web-{89EA92C7-38C0-400E-8DFF-73829829D80F}" dt="2023-02-10T13:52:01.358" v="43" actId="1076"/>
        <pc:sldMkLst>
          <pc:docMk/>
          <pc:sldMk cId="1782545964" sldId="294"/>
        </pc:sldMkLst>
        <pc:spChg chg="mod">
          <ac:chgData name="Amelia Hooper (UG)" userId="S::c0040539@newcastle.ac.uk::0d15d4ce-8bc0-4926-83e3-acc49196cd61" providerId="AD" clId="Web-{89EA92C7-38C0-400E-8DFF-73829829D80F}" dt="2023-02-10T13:52:01.358" v="43" actId="1076"/>
          <ac:spMkLst>
            <pc:docMk/>
            <pc:sldMk cId="1782545964" sldId="294"/>
            <ac:spMk id="3" creationId="{42A7238D-9662-07AD-0C9D-7E4760BFB0B3}"/>
          </ac:spMkLst>
        </pc:spChg>
      </pc:sldChg>
    </pc:docChg>
  </pc:docChgLst>
  <pc:docChgLst>
    <pc:chgData name="Amelia Hooper (UG)" userId="S::c0040539@newcastle.ac.uk::0d15d4ce-8bc0-4926-83e3-acc49196cd61" providerId="AD" clId="Web-{257F2ECC-4A9E-47A2-B94B-F12528220B3A}"/>
    <pc:docChg chg="modSld">
      <pc:chgData name="Amelia Hooper (UG)" userId="S::c0040539@newcastle.ac.uk::0d15d4ce-8bc0-4926-83e3-acc49196cd61" providerId="AD" clId="Web-{257F2ECC-4A9E-47A2-B94B-F12528220B3A}" dt="2023-02-14T11:29:34.984" v="484" actId="20577"/>
      <pc:docMkLst>
        <pc:docMk/>
      </pc:docMkLst>
      <pc:sldChg chg="modSp">
        <pc:chgData name="Amelia Hooper (UG)" userId="S::c0040539@newcastle.ac.uk::0d15d4ce-8bc0-4926-83e3-acc49196cd61" providerId="AD" clId="Web-{257F2ECC-4A9E-47A2-B94B-F12528220B3A}" dt="2023-02-14T11:15:16.090" v="115" actId="1076"/>
        <pc:sldMkLst>
          <pc:docMk/>
          <pc:sldMk cId="599258690" sldId="260"/>
        </pc:sldMkLst>
        <pc:spChg chg="mod">
          <ac:chgData name="Amelia Hooper (UG)" userId="S::c0040539@newcastle.ac.uk::0d15d4ce-8bc0-4926-83e3-acc49196cd61" providerId="AD" clId="Web-{257F2ECC-4A9E-47A2-B94B-F12528220B3A}" dt="2023-02-14T11:15:07.090" v="114" actId="14100"/>
          <ac:spMkLst>
            <pc:docMk/>
            <pc:sldMk cId="599258690" sldId="260"/>
            <ac:spMk id="2" creationId="{80D2518D-6BDC-5023-85CE-4B3D108C3004}"/>
          </ac:spMkLst>
        </pc:spChg>
        <pc:spChg chg="mod">
          <ac:chgData name="Amelia Hooper (UG)" userId="S::c0040539@newcastle.ac.uk::0d15d4ce-8bc0-4926-83e3-acc49196cd61" providerId="AD" clId="Web-{257F2ECC-4A9E-47A2-B94B-F12528220B3A}" dt="2023-02-14T11:15:16.090" v="115" actId="1076"/>
          <ac:spMkLst>
            <pc:docMk/>
            <pc:sldMk cId="599258690" sldId="260"/>
            <ac:spMk id="3" creationId="{2C102953-0CEA-D11C-E66F-9DA075565508}"/>
          </ac:spMkLst>
        </pc:spChg>
      </pc:sldChg>
      <pc:sldChg chg="modSp modCm">
        <pc:chgData name="Amelia Hooper (UG)" userId="S::c0040539@newcastle.ac.uk::0d15d4ce-8bc0-4926-83e3-acc49196cd61" providerId="AD" clId="Web-{257F2ECC-4A9E-47A2-B94B-F12528220B3A}" dt="2023-02-14T11:18:34.594" v="175" actId="20577"/>
        <pc:sldMkLst>
          <pc:docMk/>
          <pc:sldMk cId="711003923" sldId="271"/>
        </pc:sldMkLst>
        <pc:spChg chg="mod">
          <ac:chgData name="Amelia Hooper (UG)" userId="S::c0040539@newcastle.ac.uk::0d15d4ce-8bc0-4926-83e3-acc49196cd61" providerId="AD" clId="Web-{257F2ECC-4A9E-47A2-B94B-F12528220B3A}" dt="2023-02-14T11:18:34.594" v="175" actId="20577"/>
          <ac:spMkLst>
            <pc:docMk/>
            <pc:sldMk cId="711003923" sldId="271"/>
            <ac:spMk id="3" creationId="{FA2B1248-6AEF-49CD-BE58-7B9DFFB48492}"/>
          </ac:spMkLst>
        </pc:spChg>
        <pc:extLst>
          <p:ext xmlns:p="http://schemas.openxmlformats.org/presentationml/2006/main" uri="{D6D511B9-2390-475A-947B-AFAB55BFBCF1}">
            <pc226:cmChg xmlns:pc226="http://schemas.microsoft.com/office/powerpoint/2022/06/main/command" chg="mod">
              <pc226:chgData name="Amelia Hooper (UG)" userId="S::c0040539@newcastle.ac.uk::0d15d4ce-8bc0-4926-83e3-acc49196cd61" providerId="AD" clId="Web-{257F2ECC-4A9E-47A2-B94B-F12528220B3A}" dt="2023-02-14T11:18:11.016" v="167" actId="20577"/>
              <pc2:cmMkLst xmlns:pc2="http://schemas.microsoft.com/office/powerpoint/2019/9/main/command">
                <pc:docMk/>
                <pc:sldMk cId="711003923" sldId="271"/>
                <pc2:cmMk id="{519F4380-2599-4F36-963D-10A823170592}"/>
              </pc2:cmMkLst>
            </pc226:cmChg>
            <pc226:cmChg xmlns:pc226="http://schemas.microsoft.com/office/powerpoint/2022/06/main/command" chg="mod">
              <pc226:chgData name="Amelia Hooper (UG)" userId="S::c0040539@newcastle.ac.uk::0d15d4ce-8bc0-4926-83e3-acc49196cd61" providerId="AD" clId="Web-{257F2ECC-4A9E-47A2-B94B-F12528220B3A}" dt="2023-02-14T11:17:51.672" v="158" actId="20577"/>
              <pc2:cmMkLst xmlns:pc2="http://schemas.microsoft.com/office/powerpoint/2019/9/main/command">
                <pc:docMk/>
                <pc:sldMk cId="711003923" sldId="271"/>
                <pc2:cmMk id="{809591DA-99C3-4E08-9C28-BB823B6118CB}"/>
              </pc2:cmMkLst>
            </pc226:cmChg>
            <pc226:cmChg xmlns:pc226="http://schemas.microsoft.com/office/powerpoint/2022/06/main/command" chg="mod">
              <pc226:chgData name="Amelia Hooper (UG)" userId="S::c0040539@newcastle.ac.uk::0d15d4ce-8bc0-4926-83e3-acc49196cd61" providerId="AD" clId="Web-{257F2ECC-4A9E-47A2-B94B-F12528220B3A}" dt="2023-02-14T11:18:11.016" v="167" actId="20577"/>
              <pc2:cmMkLst xmlns:pc2="http://schemas.microsoft.com/office/powerpoint/2019/9/main/command">
                <pc:docMk/>
                <pc:sldMk cId="711003923" sldId="271"/>
                <pc2:cmMk id="{57A26DF9-2D12-4042-972A-3B4EF9173396}"/>
              </pc2:cmMkLst>
            </pc226:cmChg>
          </p:ext>
        </pc:extLst>
      </pc:sldChg>
      <pc:sldChg chg="modCm">
        <pc:chgData name="Amelia Hooper (UG)" userId="S::c0040539@newcastle.ac.uk::0d15d4ce-8bc0-4926-83e3-acc49196cd61" providerId="AD" clId="Web-{257F2ECC-4A9E-47A2-B94B-F12528220B3A}" dt="2023-02-14T11:15:22.856" v="116"/>
        <pc:sldMkLst>
          <pc:docMk/>
          <pc:sldMk cId="2060407663" sldId="277"/>
        </pc:sldMkLst>
        <pc:extLst>
          <p:ext xmlns:p="http://schemas.openxmlformats.org/presentationml/2006/main" uri="{D6D511B9-2390-475A-947B-AFAB55BFBCF1}">
            <pc226:cmChg xmlns:pc226="http://schemas.microsoft.com/office/powerpoint/2022/06/main/command" chg="mod">
              <pc226:chgData name="Amelia Hooper (UG)" userId="S::c0040539@newcastle.ac.uk::0d15d4ce-8bc0-4926-83e3-acc49196cd61" providerId="AD" clId="Web-{257F2ECC-4A9E-47A2-B94B-F12528220B3A}" dt="2023-02-14T11:15:22.856" v="116"/>
              <pc2:cmMkLst xmlns:pc2="http://schemas.microsoft.com/office/powerpoint/2019/9/main/command">
                <pc:docMk/>
                <pc:sldMk cId="2060407663" sldId="277"/>
                <pc2:cmMk id="{931B18E9-4919-4034-9FCB-6601345E50E9}"/>
              </pc2:cmMkLst>
            </pc226:cmChg>
          </p:ext>
        </pc:extLst>
      </pc:sldChg>
      <pc:sldChg chg="modSp modCm">
        <pc:chgData name="Amelia Hooper (UG)" userId="S::c0040539@newcastle.ac.uk::0d15d4ce-8bc0-4926-83e3-acc49196cd61" providerId="AD" clId="Web-{257F2ECC-4A9E-47A2-B94B-F12528220B3A}" dt="2023-02-14T11:20:39.269" v="264" actId="20577"/>
        <pc:sldMkLst>
          <pc:docMk/>
          <pc:sldMk cId="2971075177" sldId="286"/>
        </pc:sldMkLst>
        <pc:spChg chg="mod">
          <ac:chgData name="Amelia Hooper (UG)" userId="S::c0040539@newcastle.ac.uk::0d15d4ce-8bc0-4926-83e3-acc49196cd61" providerId="AD" clId="Web-{257F2ECC-4A9E-47A2-B94B-F12528220B3A}" dt="2023-02-14T11:20:39.269" v="264" actId="20577"/>
          <ac:spMkLst>
            <pc:docMk/>
            <pc:sldMk cId="2971075177" sldId="286"/>
            <ac:spMk id="3" creationId="{FA2B1248-6AEF-49CD-BE58-7B9DFFB48492}"/>
          </ac:spMkLst>
        </pc:spChg>
        <pc:extLst>
          <p:ext xmlns:p="http://schemas.openxmlformats.org/presentationml/2006/main" uri="{D6D511B9-2390-475A-947B-AFAB55BFBCF1}">
            <pc226:cmChg xmlns:pc226="http://schemas.microsoft.com/office/powerpoint/2022/06/main/command" chg="mod">
              <pc226:chgData name="Amelia Hooper (UG)" userId="S::c0040539@newcastle.ac.uk::0d15d4ce-8bc0-4926-83e3-acc49196cd61" providerId="AD" clId="Web-{257F2ECC-4A9E-47A2-B94B-F12528220B3A}" dt="2023-02-14T11:20:31.894" v="263" actId="20577"/>
              <pc2:cmMkLst xmlns:pc2="http://schemas.microsoft.com/office/powerpoint/2019/9/main/command">
                <pc:docMk/>
                <pc:sldMk cId="2971075177" sldId="286"/>
                <pc2:cmMk id="{703604A9-33DC-4B9F-91E5-04C4FA6BD90E}"/>
              </pc2:cmMkLst>
            </pc226:cmChg>
          </p:ext>
        </pc:extLst>
      </pc:sldChg>
      <pc:sldChg chg="modSp modCm">
        <pc:chgData name="Amelia Hooper (UG)" userId="S::c0040539@newcastle.ac.uk::0d15d4ce-8bc0-4926-83e3-acc49196cd61" providerId="AD" clId="Web-{257F2ECC-4A9E-47A2-B94B-F12528220B3A}" dt="2023-02-14T11:16:55.936" v="136" actId="20577"/>
        <pc:sldMkLst>
          <pc:docMk/>
          <pc:sldMk cId="1296346431" sldId="287"/>
        </pc:sldMkLst>
        <pc:spChg chg="mod">
          <ac:chgData name="Amelia Hooper (UG)" userId="S::c0040539@newcastle.ac.uk::0d15d4ce-8bc0-4926-83e3-acc49196cd61" providerId="AD" clId="Web-{257F2ECC-4A9E-47A2-B94B-F12528220B3A}" dt="2023-02-14T11:16:55.936" v="136" actId="20577"/>
          <ac:spMkLst>
            <pc:docMk/>
            <pc:sldMk cId="1296346431" sldId="287"/>
            <ac:spMk id="2" creationId="{697ACCDE-3FAC-BF5F-A8CB-DF454A10DB93}"/>
          </ac:spMkLst>
        </pc:spChg>
        <pc:extLst>
          <p:ext xmlns:p="http://schemas.openxmlformats.org/presentationml/2006/main" uri="{D6D511B9-2390-475A-947B-AFAB55BFBCF1}">
            <pc226:cmChg xmlns:pc226="http://schemas.microsoft.com/office/powerpoint/2022/06/main/command" chg="mod">
              <pc226:chgData name="Amelia Hooper (UG)" userId="S::c0040539@newcastle.ac.uk::0d15d4ce-8bc0-4926-83e3-acc49196cd61" providerId="AD" clId="Web-{257F2ECC-4A9E-47A2-B94B-F12528220B3A}" dt="2023-02-14T11:16:30.545" v="128"/>
              <pc2:cmMkLst xmlns:pc2="http://schemas.microsoft.com/office/powerpoint/2019/9/main/command">
                <pc:docMk/>
                <pc:sldMk cId="1296346431" sldId="287"/>
                <pc2:cmMk id="{AFB441B3-D158-4881-A96E-B13A1763A2AB}"/>
              </pc2:cmMkLst>
            </pc226:cmChg>
            <pc226:cmChg xmlns:pc226="http://schemas.microsoft.com/office/powerpoint/2022/06/main/command" chg="mod">
              <pc226:chgData name="Amelia Hooper (UG)" userId="S::c0040539@newcastle.ac.uk::0d15d4ce-8bc0-4926-83e3-acc49196cd61" providerId="AD" clId="Web-{257F2ECC-4A9E-47A2-B94B-F12528220B3A}" dt="2023-02-14T11:16:34.263" v="129" actId="20577"/>
              <pc2:cmMkLst xmlns:pc2="http://schemas.microsoft.com/office/powerpoint/2019/9/main/command">
                <pc:docMk/>
                <pc:sldMk cId="1296346431" sldId="287"/>
                <pc2:cmMk id="{6D22CFDE-125C-43D0-9746-CC310AEA91DF}"/>
              </pc2:cmMkLst>
            </pc226:cmChg>
          </p:ext>
        </pc:extLst>
      </pc:sldChg>
      <pc:sldChg chg="modSp modCm">
        <pc:chgData name="Amelia Hooper (UG)" userId="S::c0040539@newcastle.ac.uk::0d15d4ce-8bc0-4926-83e3-acc49196cd61" providerId="AD" clId="Web-{257F2ECC-4A9E-47A2-B94B-F12528220B3A}" dt="2023-02-14T11:14:43.589" v="109" actId="20577"/>
        <pc:sldMkLst>
          <pc:docMk/>
          <pc:sldMk cId="768039115" sldId="291"/>
        </pc:sldMkLst>
        <pc:spChg chg="mod">
          <ac:chgData name="Amelia Hooper (UG)" userId="S::c0040539@newcastle.ac.uk::0d15d4ce-8bc0-4926-83e3-acc49196cd61" providerId="AD" clId="Web-{257F2ECC-4A9E-47A2-B94B-F12528220B3A}" dt="2023-02-14T11:14:43.589" v="109" actId="20577"/>
          <ac:spMkLst>
            <pc:docMk/>
            <pc:sldMk cId="768039115" sldId="291"/>
            <ac:spMk id="3" creationId="{794AE444-D996-EC4B-75AC-CD14151C50BB}"/>
          </ac:spMkLst>
        </pc:spChg>
        <pc:extLst>
          <p:ext xmlns:p="http://schemas.openxmlformats.org/presentationml/2006/main" uri="{D6D511B9-2390-475A-947B-AFAB55BFBCF1}">
            <pc226:cmChg xmlns:pc226="http://schemas.microsoft.com/office/powerpoint/2022/06/main/command" chg="mod">
              <pc226:chgData name="Amelia Hooper (UG)" userId="S::c0040539@newcastle.ac.uk::0d15d4ce-8bc0-4926-83e3-acc49196cd61" providerId="AD" clId="Web-{257F2ECC-4A9E-47A2-B94B-F12528220B3A}" dt="2023-02-14T11:13:41.869" v="76"/>
              <pc2:cmMkLst xmlns:pc2="http://schemas.microsoft.com/office/powerpoint/2019/9/main/command">
                <pc:docMk/>
                <pc:sldMk cId="768039115" sldId="291"/>
                <pc2:cmMk id="{DD4320CF-F06D-44F0-8651-AF1A06E129B2}"/>
              </pc2:cmMkLst>
            </pc226:cmChg>
          </p:ext>
        </pc:extLst>
      </pc:sldChg>
      <pc:sldChg chg="modSp modCm">
        <pc:chgData name="Amelia Hooper (UG)" userId="S::c0040539@newcastle.ac.uk::0d15d4ce-8bc0-4926-83e3-acc49196cd61" providerId="AD" clId="Web-{257F2ECC-4A9E-47A2-B94B-F12528220B3A}" dt="2023-02-14T11:14:49.136" v="110"/>
        <pc:sldMkLst>
          <pc:docMk/>
          <pc:sldMk cId="1995902301" sldId="292"/>
        </pc:sldMkLst>
        <pc:spChg chg="mod">
          <ac:chgData name="Amelia Hooper (UG)" userId="S::c0040539@newcastle.ac.uk::0d15d4ce-8bc0-4926-83e3-acc49196cd61" providerId="AD" clId="Web-{257F2ECC-4A9E-47A2-B94B-F12528220B3A}" dt="2023-02-14T11:14:34.104" v="98" actId="20577"/>
          <ac:spMkLst>
            <pc:docMk/>
            <pc:sldMk cId="1995902301" sldId="292"/>
            <ac:spMk id="4" creationId="{AC72F04B-50A3-47AF-BD11-E320683E4825}"/>
          </ac:spMkLst>
        </pc:spChg>
        <pc:extLst>
          <p:ext xmlns:p="http://schemas.openxmlformats.org/presentationml/2006/main" uri="{D6D511B9-2390-475A-947B-AFAB55BFBCF1}">
            <pc226:cmChg xmlns:pc226="http://schemas.microsoft.com/office/powerpoint/2022/06/main/command" chg="mod">
              <pc226:chgData name="Amelia Hooper (UG)" userId="S::c0040539@newcastle.ac.uk::0d15d4ce-8bc0-4926-83e3-acc49196cd61" providerId="AD" clId="Web-{257F2ECC-4A9E-47A2-B94B-F12528220B3A}" dt="2023-02-14T11:14:49.136" v="110"/>
              <pc2:cmMkLst xmlns:pc2="http://schemas.microsoft.com/office/powerpoint/2019/9/main/command">
                <pc:docMk/>
                <pc:sldMk cId="1995902301" sldId="292"/>
                <pc2:cmMk id="{D56662B7-7607-4F03-AA3A-0AEB7D390A1B}"/>
              </pc2:cmMkLst>
            </pc226:cmChg>
          </p:ext>
        </pc:extLst>
      </pc:sldChg>
      <pc:sldChg chg="modSp modCm">
        <pc:chgData name="Amelia Hooper (UG)" userId="S::c0040539@newcastle.ac.uk::0d15d4ce-8bc0-4926-83e3-acc49196cd61" providerId="AD" clId="Web-{257F2ECC-4A9E-47A2-B94B-F12528220B3A}" dt="2023-02-14T11:17:33.890" v="147" actId="1076"/>
        <pc:sldMkLst>
          <pc:docMk/>
          <pc:sldMk cId="2515474088" sldId="293"/>
        </pc:sldMkLst>
        <pc:spChg chg="mod">
          <ac:chgData name="Amelia Hooper (UG)" userId="S::c0040539@newcastle.ac.uk::0d15d4ce-8bc0-4926-83e3-acc49196cd61" providerId="AD" clId="Web-{257F2ECC-4A9E-47A2-B94B-F12528220B3A}" dt="2023-02-14T11:17:33.890" v="147" actId="1076"/>
          <ac:spMkLst>
            <pc:docMk/>
            <pc:sldMk cId="2515474088" sldId="293"/>
            <ac:spMk id="3" creationId="{D9639E6F-B9A4-71A6-2121-1FC5E0A138C5}"/>
          </ac:spMkLst>
        </pc:spChg>
        <pc:extLst>
          <p:ext xmlns:p="http://schemas.openxmlformats.org/presentationml/2006/main" uri="{D6D511B9-2390-475A-947B-AFAB55BFBCF1}">
            <pc226:cmChg xmlns:pc226="http://schemas.microsoft.com/office/powerpoint/2022/06/main/command" chg="mod">
              <pc226:chgData name="Amelia Hooper (UG)" userId="S::c0040539@newcastle.ac.uk::0d15d4ce-8bc0-4926-83e3-acc49196cd61" providerId="AD" clId="Web-{257F2ECC-4A9E-47A2-B94B-F12528220B3A}" dt="2023-02-14T11:17:25.968" v="144"/>
              <pc2:cmMkLst xmlns:pc2="http://schemas.microsoft.com/office/powerpoint/2019/9/main/command">
                <pc:docMk/>
                <pc:sldMk cId="2515474088" sldId="293"/>
                <pc2:cmMk id="{FA73FD2C-E7E1-49EE-9507-3F7EBD448786}"/>
              </pc2:cmMkLst>
            </pc226:cmChg>
          </p:ext>
        </pc:extLst>
      </pc:sldChg>
      <pc:sldChg chg="modSp modCm">
        <pc:chgData name="Amelia Hooper (UG)" userId="S::c0040539@newcastle.ac.uk::0d15d4ce-8bc0-4926-83e3-acc49196cd61" providerId="AD" clId="Web-{257F2ECC-4A9E-47A2-B94B-F12528220B3A}" dt="2023-02-14T11:18:59.829" v="194" actId="20577"/>
        <pc:sldMkLst>
          <pc:docMk/>
          <pc:sldMk cId="1782545964" sldId="294"/>
        </pc:sldMkLst>
        <pc:spChg chg="mod">
          <ac:chgData name="Amelia Hooper (UG)" userId="S::c0040539@newcastle.ac.uk::0d15d4ce-8bc0-4926-83e3-acc49196cd61" providerId="AD" clId="Web-{257F2ECC-4A9E-47A2-B94B-F12528220B3A}" dt="2023-02-14T11:18:59.829" v="194" actId="20577"/>
          <ac:spMkLst>
            <pc:docMk/>
            <pc:sldMk cId="1782545964" sldId="294"/>
            <ac:spMk id="3" creationId="{42A7238D-9662-07AD-0C9D-7E4760BFB0B3}"/>
          </ac:spMkLst>
        </pc:spChg>
        <pc:extLst>
          <p:ext xmlns:p="http://schemas.openxmlformats.org/presentationml/2006/main" uri="{D6D511B9-2390-475A-947B-AFAB55BFBCF1}">
            <pc226:cmChg xmlns:pc226="http://schemas.microsoft.com/office/powerpoint/2022/06/main/command" chg="mod">
              <pc226:chgData name="Amelia Hooper (UG)" userId="S::c0040539@newcastle.ac.uk::0d15d4ce-8bc0-4926-83e3-acc49196cd61" providerId="AD" clId="Web-{257F2ECC-4A9E-47A2-B94B-F12528220B3A}" dt="2023-02-14T11:18:55.423" v="193"/>
              <pc2:cmMkLst xmlns:pc2="http://schemas.microsoft.com/office/powerpoint/2019/9/main/command">
                <pc:docMk/>
                <pc:sldMk cId="1782545964" sldId="294"/>
                <pc2:cmMk id="{5A332473-157E-481D-8CBF-87C7E70EB5A8}"/>
              </pc2:cmMkLst>
            </pc226:cmChg>
          </p:ext>
        </pc:extLst>
      </pc:sldChg>
      <pc:sldChg chg="modSp">
        <pc:chgData name="Amelia Hooper (UG)" userId="S::c0040539@newcastle.ac.uk::0d15d4ce-8bc0-4926-83e3-acc49196cd61" providerId="AD" clId="Web-{257F2ECC-4A9E-47A2-B94B-F12528220B3A}" dt="2023-02-14T11:15:55.075" v="118" actId="20577"/>
        <pc:sldMkLst>
          <pc:docMk/>
          <pc:sldMk cId="2585717245" sldId="299"/>
        </pc:sldMkLst>
        <pc:spChg chg="mod">
          <ac:chgData name="Amelia Hooper (UG)" userId="S::c0040539@newcastle.ac.uk::0d15d4ce-8bc0-4926-83e3-acc49196cd61" providerId="AD" clId="Web-{257F2ECC-4A9E-47A2-B94B-F12528220B3A}" dt="2023-02-14T11:15:55.075" v="118" actId="20577"/>
          <ac:spMkLst>
            <pc:docMk/>
            <pc:sldMk cId="2585717245" sldId="299"/>
            <ac:spMk id="3" creationId="{D0C67F17-4AD2-456E-337B-1E39448966A4}"/>
          </ac:spMkLst>
        </pc:spChg>
      </pc:sldChg>
      <pc:sldChg chg="addSp delSp modSp modCm">
        <pc:chgData name="Amelia Hooper (UG)" userId="S::c0040539@newcastle.ac.uk::0d15d4ce-8bc0-4926-83e3-acc49196cd61" providerId="AD" clId="Web-{257F2ECC-4A9E-47A2-B94B-F12528220B3A}" dt="2023-02-14T11:29:34.984" v="484" actId="20577"/>
        <pc:sldMkLst>
          <pc:docMk/>
          <pc:sldMk cId="16879472" sldId="301"/>
        </pc:sldMkLst>
        <pc:spChg chg="mod">
          <ac:chgData name="Amelia Hooper (UG)" userId="S::c0040539@newcastle.ac.uk::0d15d4ce-8bc0-4926-83e3-acc49196cd61" providerId="AD" clId="Web-{257F2ECC-4A9E-47A2-B94B-F12528220B3A}" dt="2023-02-14T11:29:34.984" v="484" actId="20577"/>
          <ac:spMkLst>
            <pc:docMk/>
            <pc:sldMk cId="16879472" sldId="301"/>
            <ac:spMk id="3" creationId="{42A7238D-9662-07AD-0C9D-7E4760BFB0B3}"/>
          </ac:spMkLst>
        </pc:spChg>
        <pc:picChg chg="add del mod">
          <ac:chgData name="Amelia Hooper (UG)" userId="S::c0040539@newcastle.ac.uk::0d15d4ce-8bc0-4926-83e3-acc49196cd61" providerId="AD" clId="Web-{257F2ECC-4A9E-47A2-B94B-F12528220B3A}" dt="2023-02-14T11:27:19.716" v="348"/>
          <ac:picMkLst>
            <pc:docMk/>
            <pc:sldMk cId="16879472" sldId="301"/>
            <ac:picMk id="4" creationId="{FF05A7FC-4F83-2F88-986D-5B3A2480C437}"/>
          </ac:picMkLst>
        </pc:picChg>
        <pc:extLst>
          <p:ext xmlns:p="http://schemas.openxmlformats.org/presentationml/2006/main" uri="{D6D511B9-2390-475A-947B-AFAB55BFBCF1}">
            <pc226:cmChg xmlns:pc226="http://schemas.microsoft.com/office/powerpoint/2022/06/main/command" chg="mod">
              <pc226:chgData name="Amelia Hooper (UG)" userId="S::c0040539@newcastle.ac.uk::0d15d4ce-8bc0-4926-83e3-acc49196cd61" providerId="AD" clId="Web-{257F2ECC-4A9E-47A2-B94B-F12528220B3A}" dt="2023-02-14T11:29:27.641" v="481" actId="20577"/>
              <pc2:cmMkLst xmlns:pc2="http://schemas.microsoft.com/office/powerpoint/2019/9/main/command">
                <pc:docMk/>
                <pc:sldMk cId="16879472" sldId="301"/>
                <pc2:cmMk id="{12425498-180E-48F5-A5BA-FB8C93A81A02}"/>
              </pc2:cmMkLst>
            </pc226:cmChg>
          </p:ext>
        </pc:extLst>
      </pc:sldChg>
    </pc:docChg>
  </pc:docChgLst>
  <pc:docChgLst>
    <pc:chgData name="Amelia Hooper (UG)" userId="0d15d4ce-8bc0-4926-83e3-acc49196cd61" providerId="ADAL" clId="{171C5EC1-4CD8-4EAB-BA63-772E1AC0C79A}"/>
    <pc:docChg chg="custSel addSld delSld modSld sldOrd">
      <pc:chgData name="Amelia Hooper (UG)" userId="0d15d4ce-8bc0-4926-83e3-acc49196cd61" providerId="ADAL" clId="{171C5EC1-4CD8-4EAB-BA63-772E1AC0C79A}" dt="2023-01-20T15:34:44.120" v="4302" actId="1076"/>
      <pc:docMkLst>
        <pc:docMk/>
      </pc:docMkLst>
      <pc:sldChg chg="modCm">
        <pc:chgData name="Amelia Hooper (UG)" userId="0d15d4ce-8bc0-4926-83e3-acc49196cd61" providerId="ADAL" clId="{171C5EC1-4CD8-4EAB-BA63-772E1AC0C79A}" dt="2023-01-18T09:38:37.788" v="1375"/>
        <pc:sldMkLst>
          <pc:docMk/>
          <pc:sldMk cId="772299711" sldId="256"/>
        </pc:sldMkLst>
      </pc:sldChg>
      <pc:sldChg chg="modSp mod modCm">
        <pc:chgData name="Amelia Hooper (UG)" userId="0d15d4ce-8bc0-4926-83e3-acc49196cd61" providerId="ADAL" clId="{171C5EC1-4CD8-4EAB-BA63-772E1AC0C79A}" dt="2023-01-17T14:50:00.312" v="743" actId="207"/>
        <pc:sldMkLst>
          <pc:docMk/>
          <pc:sldMk cId="1174618256" sldId="258"/>
        </pc:sldMkLst>
        <pc:spChg chg="mod">
          <ac:chgData name="Amelia Hooper (UG)" userId="0d15d4ce-8bc0-4926-83e3-acc49196cd61" providerId="ADAL" clId="{171C5EC1-4CD8-4EAB-BA63-772E1AC0C79A}" dt="2023-01-17T14:50:00.312" v="743" actId="207"/>
          <ac:spMkLst>
            <pc:docMk/>
            <pc:sldMk cId="1174618256" sldId="258"/>
            <ac:spMk id="3" creationId="{4F37CE50-D247-6787-FC29-F4A74F5B33DA}"/>
          </ac:spMkLst>
        </pc:spChg>
      </pc:sldChg>
      <pc:sldChg chg="del">
        <pc:chgData name="Amelia Hooper (UG)" userId="0d15d4ce-8bc0-4926-83e3-acc49196cd61" providerId="ADAL" clId="{171C5EC1-4CD8-4EAB-BA63-772E1AC0C79A}" dt="2023-01-17T14:59:50.739" v="845" actId="47"/>
        <pc:sldMkLst>
          <pc:docMk/>
          <pc:sldMk cId="23222119" sldId="259"/>
        </pc:sldMkLst>
      </pc:sldChg>
      <pc:sldChg chg="modSp mod modCm">
        <pc:chgData name="Amelia Hooper (UG)" userId="0d15d4ce-8bc0-4926-83e3-acc49196cd61" providerId="ADAL" clId="{171C5EC1-4CD8-4EAB-BA63-772E1AC0C79A}" dt="2023-01-17T15:13:09.326" v="1129"/>
        <pc:sldMkLst>
          <pc:docMk/>
          <pc:sldMk cId="599258690" sldId="260"/>
        </pc:sldMkLst>
        <pc:spChg chg="mod">
          <ac:chgData name="Amelia Hooper (UG)" userId="0d15d4ce-8bc0-4926-83e3-acc49196cd61" providerId="ADAL" clId="{171C5EC1-4CD8-4EAB-BA63-772E1AC0C79A}" dt="2023-01-17T15:13:07.049" v="1128" actId="20577"/>
          <ac:spMkLst>
            <pc:docMk/>
            <pc:sldMk cId="599258690" sldId="260"/>
            <ac:spMk id="3" creationId="{2C102953-0CEA-D11C-E66F-9DA075565508}"/>
          </ac:spMkLst>
        </pc:spChg>
      </pc:sldChg>
      <pc:sldChg chg="ord">
        <pc:chgData name="Amelia Hooper (UG)" userId="0d15d4ce-8bc0-4926-83e3-acc49196cd61" providerId="ADAL" clId="{171C5EC1-4CD8-4EAB-BA63-772E1AC0C79A}" dt="2023-01-18T09:43:28.412" v="1412"/>
        <pc:sldMkLst>
          <pc:docMk/>
          <pc:sldMk cId="3098113780" sldId="263"/>
        </pc:sldMkLst>
      </pc:sldChg>
      <pc:sldChg chg="modSp mod ord modCm modNotesTx">
        <pc:chgData name="Amelia Hooper (UG)" userId="0d15d4ce-8bc0-4926-83e3-acc49196cd61" providerId="ADAL" clId="{171C5EC1-4CD8-4EAB-BA63-772E1AC0C79A}" dt="2023-01-20T15:31:03.849" v="4288" actId="20577"/>
        <pc:sldMkLst>
          <pc:docMk/>
          <pc:sldMk cId="1323184678" sldId="264"/>
        </pc:sldMkLst>
        <pc:spChg chg="mod">
          <ac:chgData name="Amelia Hooper (UG)" userId="0d15d4ce-8bc0-4926-83e3-acc49196cd61" providerId="ADAL" clId="{171C5EC1-4CD8-4EAB-BA63-772E1AC0C79A}" dt="2023-01-19T10:53:51.305" v="4248" actId="20577"/>
          <ac:spMkLst>
            <pc:docMk/>
            <pc:sldMk cId="1323184678" sldId="264"/>
            <ac:spMk id="2" creationId="{CEAED51E-4FB6-79F2-0117-E2376CD655F6}"/>
          </ac:spMkLst>
        </pc:spChg>
        <pc:spChg chg="mod">
          <ac:chgData name="Amelia Hooper (UG)" userId="0d15d4ce-8bc0-4926-83e3-acc49196cd61" providerId="ADAL" clId="{171C5EC1-4CD8-4EAB-BA63-772E1AC0C79A}" dt="2023-01-20T15:31:03.849" v="4288" actId="20577"/>
          <ac:spMkLst>
            <pc:docMk/>
            <pc:sldMk cId="1323184678" sldId="264"/>
            <ac:spMk id="3" creationId="{6E4E271E-F233-3244-A84C-4733E5A01AAE}"/>
          </ac:spMkLst>
        </pc:spChg>
      </pc:sldChg>
      <pc:sldChg chg="modSp mod modCm">
        <pc:chgData name="Amelia Hooper (UG)" userId="0d15d4ce-8bc0-4926-83e3-acc49196cd61" providerId="ADAL" clId="{171C5EC1-4CD8-4EAB-BA63-772E1AC0C79A}" dt="2023-01-17T14:59:10.878" v="844"/>
        <pc:sldMkLst>
          <pc:docMk/>
          <pc:sldMk cId="3697996681" sldId="273"/>
        </pc:sldMkLst>
        <pc:spChg chg="mod">
          <ac:chgData name="Amelia Hooper (UG)" userId="0d15d4ce-8bc0-4926-83e3-acc49196cd61" providerId="ADAL" clId="{171C5EC1-4CD8-4EAB-BA63-772E1AC0C79A}" dt="2023-01-17T14:59:06.809" v="843" actId="207"/>
          <ac:spMkLst>
            <pc:docMk/>
            <pc:sldMk cId="3697996681" sldId="273"/>
            <ac:spMk id="3" creationId="{4F37CE50-D247-6787-FC29-F4A74F5B33DA}"/>
          </ac:spMkLst>
        </pc:spChg>
      </pc:sldChg>
      <pc:sldChg chg="modSp mod modCm">
        <pc:chgData name="Amelia Hooper (UG)" userId="0d15d4ce-8bc0-4926-83e3-acc49196cd61" providerId="ADAL" clId="{171C5EC1-4CD8-4EAB-BA63-772E1AC0C79A}" dt="2023-01-19T10:24:43.107" v="4127" actId="12"/>
        <pc:sldMkLst>
          <pc:docMk/>
          <pc:sldMk cId="2181601866" sldId="275"/>
        </pc:sldMkLst>
        <pc:spChg chg="mod">
          <ac:chgData name="Amelia Hooper (UG)" userId="0d15d4ce-8bc0-4926-83e3-acc49196cd61" providerId="ADAL" clId="{171C5EC1-4CD8-4EAB-BA63-772E1AC0C79A}" dt="2023-01-19T10:24:43.107" v="4127" actId="12"/>
          <ac:spMkLst>
            <pc:docMk/>
            <pc:sldMk cId="2181601866" sldId="275"/>
            <ac:spMk id="3" creationId="{8D8C232F-36FF-3074-5310-90F44198A803}"/>
          </ac:spMkLst>
        </pc:spChg>
      </pc:sldChg>
      <pc:sldChg chg="del">
        <pc:chgData name="Amelia Hooper (UG)" userId="0d15d4ce-8bc0-4926-83e3-acc49196cd61" providerId="ADAL" clId="{171C5EC1-4CD8-4EAB-BA63-772E1AC0C79A}" dt="2023-01-18T09:49:13.518" v="1448" actId="47"/>
        <pc:sldMkLst>
          <pc:docMk/>
          <pc:sldMk cId="1878207418" sldId="279"/>
        </pc:sldMkLst>
      </pc:sldChg>
      <pc:sldChg chg="modSp mod ord">
        <pc:chgData name="Amelia Hooper (UG)" userId="0d15d4ce-8bc0-4926-83e3-acc49196cd61" providerId="ADAL" clId="{171C5EC1-4CD8-4EAB-BA63-772E1AC0C79A}" dt="2023-01-19T15:29:21.682" v="4275" actId="207"/>
        <pc:sldMkLst>
          <pc:docMk/>
          <pc:sldMk cId="1205104032" sldId="280"/>
        </pc:sldMkLst>
        <pc:spChg chg="mod">
          <ac:chgData name="Amelia Hooper (UG)" userId="0d15d4ce-8bc0-4926-83e3-acc49196cd61" providerId="ADAL" clId="{171C5EC1-4CD8-4EAB-BA63-772E1AC0C79A}" dt="2023-01-19T10:53:58.676" v="4254" actId="20577"/>
          <ac:spMkLst>
            <pc:docMk/>
            <pc:sldMk cId="1205104032" sldId="280"/>
            <ac:spMk id="2" creationId="{CEAED51E-4FB6-79F2-0117-E2376CD655F6}"/>
          </ac:spMkLst>
        </pc:spChg>
        <pc:spChg chg="mod">
          <ac:chgData name="Amelia Hooper (UG)" userId="0d15d4ce-8bc0-4926-83e3-acc49196cd61" providerId="ADAL" clId="{171C5EC1-4CD8-4EAB-BA63-772E1AC0C79A}" dt="2023-01-19T15:29:21.682" v="4275" actId="207"/>
          <ac:spMkLst>
            <pc:docMk/>
            <pc:sldMk cId="1205104032" sldId="280"/>
            <ac:spMk id="3" creationId="{6E4E271E-F233-3244-A84C-4733E5A01AAE}"/>
          </ac:spMkLst>
        </pc:spChg>
      </pc:sldChg>
      <pc:sldChg chg="addSp delSp modSp mod ord modNotesTx">
        <pc:chgData name="Amelia Hooper (UG)" userId="0d15d4ce-8bc0-4926-83e3-acc49196cd61" providerId="ADAL" clId="{171C5EC1-4CD8-4EAB-BA63-772E1AC0C79A}" dt="2023-01-20T15:34:44.120" v="4302" actId="1076"/>
        <pc:sldMkLst>
          <pc:docMk/>
          <pc:sldMk cId="945425058" sldId="281"/>
        </pc:sldMkLst>
        <pc:spChg chg="mod">
          <ac:chgData name="Amelia Hooper (UG)" userId="0d15d4ce-8bc0-4926-83e3-acc49196cd61" providerId="ADAL" clId="{171C5EC1-4CD8-4EAB-BA63-772E1AC0C79A}" dt="2023-01-19T10:53:54.942" v="4251" actId="20577"/>
          <ac:spMkLst>
            <pc:docMk/>
            <pc:sldMk cId="945425058" sldId="281"/>
            <ac:spMk id="2" creationId="{CEAED51E-4FB6-79F2-0117-E2376CD655F6}"/>
          </ac:spMkLst>
        </pc:spChg>
        <pc:spChg chg="mod">
          <ac:chgData name="Amelia Hooper (UG)" userId="0d15d4ce-8bc0-4926-83e3-acc49196cd61" providerId="ADAL" clId="{171C5EC1-4CD8-4EAB-BA63-772E1AC0C79A}" dt="2023-01-20T15:34:44.120" v="4302" actId="1076"/>
          <ac:spMkLst>
            <pc:docMk/>
            <pc:sldMk cId="945425058" sldId="281"/>
            <ac:spMk id="3" creationId="{6E4E271E-F233-3244-A84C-4733E5A01AAE}"/>
          </ac:spMkLst>
        </pc:spChg>
        <pc:spChg chg="del">
          <ac:chgData name="Amelia Hooper (UG)" userId="0d15d4ce-8bc0-4926-83e3-acc49196cd61" providerId="ADAL" clId="{171C5EC1-4CD8-4EAB-BA63-772E1AC0C79A}" dt="2023-01-18T09:45:38.242" v="1429" actId="26606"/>
          <ac:spMkLst>
            <pc:docMk/>
            <pc:sldMk cId="945425058" sldId="281"/>
            <ac:spMk id="8" creationId="{DBF61EA3-B236-439E-9C0B-340980D56BEE}"/>
          </ac:spMkLst>
        </pc:spChg>
        <pc:spChg chg="del">
          <ac:chgData name="Amelia Hooper (UG)" userId="0d15d4ce-8bc0-4926-83e3-acc49196cd61" providerId="ADAL" clId="{171C5EC1-4CD8-4EAB-BA63-772E1AC0C79A}" dt="2023-01-18T09:45:38.242" v="1429" actId="26606"/>
          <ac:spMkLst>
            <pc:docMk/>
            <pc:sldMk cId="945425058" sldId="281"/>
            <ac:spMk id="14" creationId="{E659831F-0D9A-4C63-9EBB-8435B85A440F}"/>
          </ac:spMkLst>
        </pc:spChg>
        <pc:spChg chg="add">
          <ac:chgData name="Amelia Hooper (UG)" userId="0d15d4ce-8bc0-4926-83e3-acc49196cd61" providerId="ADAL" clId="{171C5EC1-4CD8-4EAB-BA63-772E1AC0C79A}" dt="2023-01-18T09:45:38.242" v="1429" actId="26606"/>
          <ac:spMkLst>
            <pc:docMk/>
            <pc:sldMk cId="945425058" sldId="281"/>
            <ac:spMk id="19" creationId="{4F7EBAE4-9945-4473-9E34-B2C66EA0F03D}"/>
          </ac:spMkLst>
        </pc:spChg>
        <pc:spChg chg="add">
          <ac:chgData name="Amelia Hooper (UG)" userId="0d15d4ce-8bc0-4926-83e3-acc49196cd61" providerId="ADAL" clId="{171C5EC1-4CD8-4EAB-BA63-772E1AC0C79A}" dt="2023-01-18T09:45:38.242" v="1429" actId="26606"/>
          <ac:spMkLst>
            <pc:docMk/>
            <pc:sldMk cId="945425058" sldId="281"/>
            <ac:spMk id="21" creationId="{70BEB1E7-2F88-40BC-B73D-42E5B6F80BFC}"/>
          </ac:spMkLst>
        </pc:spChg>
        <pc:spChg chg="add">
          <ac:chgData name="Amelia Hooper (UG)" userId="0d15d4ce-8bc0-4926-83e3-acc49196cd61" providerId="ADAL" clId="{171C5EC1-4CD8-4EAB-BA63-772E1AC0C79A}" dt="2023-01-18T09:45:38.242" v="1429" actId="26606"/>
          <ac:spMkLst>
            <pc:docMk/>
            <pc:sldMk cId="945425058" sldId="281"/>
            <ac:spMk id="23" creationId="{A7B99495-F43F-4D80-A44F-2CB4764EB90B}"/>
          </ac:spMkLst>
        </pc:spChg>
        <pc:grpChg chg="del">
          <ac:chgData name="Amelia Hooper (UG)" userId="0d15d4ce-8bc0-4926-83e3-acc49196cd61" providerId="ADAL" clId="{171C5EC1-4CD8-4EAB-BA63-772E1AC0C79A}" dt="2023-01-18T09:45:38.242" v="1429" actId="26606"/>
          <ac:grpSpMkLst>
            <pc:docMk/>
            <pc:sldMk cId="945425058" sldId="281"/>
            <ac:grpSpMk id="10" creationId="{28FAF094-D087-493F-8DF9-A486C2D6BBAA}"/>
          </ac:grpSpMkLst>
        </pc:grpChg>
        <pc:picChg chg="mod">
          <ac:chgData name="Amelia Hooper (UG)" userId="0d15d4ce-8bc0-4926-83e3-acc49196cd61" providerId="ADAL" clId="{171C5EC1-4CD8-4EAB-BA63-772E1AC0C79A}" dt="2023-01-18T09:45:41.766" v="1430" actId="27614"/>
          <ac:picMkLst>
            <pc:docMk/>
            <pc:sldMk cId="945425058" sldId="281"/>
            <ac:picMk id="4" creationId="{A962C8F3-0384-C660-9507-F4B4A8B4FBE5}"/>
          </ac:picMkLst>
        </pc:picChg>
      </pc:sldChg>
      <pc:sldChg chg="modSp mod modCm">
        <pc:chgData name="Amelia Hooper (UG)" userId="0d15d4ce-8bc0-4926-83e3-acc49196cd61" providerId="ADAL" clId="{171C5EC1-4CD8-4EAB-BA63-772E1AC0C79A}" dt="2023-01-18T10:36:32.145" v="2281" actId="20577"/>
        <pc:sldMkLst>
          <pc:docMk/>
          <pc:sldMk cId="858067125" sldId="282"/>
        </pc:sldMkLst>
        <pc:spChg chg="mod">
          <ac:chgData name="Amelia Hooper (UG)" userId="0d15d4ce-8bc0-4926-83e3-acc49196cd61" providerId="ADAL" clId="{171C5EC1-4CD8-4EAB-BA63-772E1AC0C79A}" dt="2023-01-18T10:36:32.145" v="2281" actId="20577"/>
          <ac:spMkLst>
            <pc:docMk/>
            <pc:sldMk cId="858067125" sldId="282"/>
            <ac:spMk id="3" creationId="{FA2B1248-6AEF-49CD-BE58-7B9DFFB48492}"/>
          </ac:spMkLst>
        </pc:spChg>
      </pc:sldChg>
      <pc:sldChg chg="modCm">
        <pc:chgData name="Amelia Hooper (UG)" userId="0d15d4ce-8bc0-4926-83e3-acc49196cd61" providerId="ADAL" clId="{171C5EC1-4CD8-4EAB-BA63-772E1AC0C79A}" dt="2023-01-18T10:33:18.618" v="2230"/>
        <pc:sldMkLst>
          <pc:docMk/>
          <pc:sldMk cId="3072882233" sldId="284"/>
        </pc:sldMkLst>
      </pc:sldChg>
      <pc:sldChg chg="delSp modSp mod modCm">
        <pc:chgData name="Amelia Hooper (UG)" userId="0d15d4ce-8bc0-4926-83e3-acc49196cd61" providerId="ADAL" clId="{171C5EC1-4CD8-4EAB-BA63-772E1AC0C79A}" dt="2023-01-18T10:33:09.656" v="2229"/>
        <pc:sldMkLst>
          <pc:docMk/>
          <pc:sldMk cId="4182087236" sldId="285"/>
        </pc:sldMkLst>
        <pc:spChg chg="mod">
          <ac:chgData name="Amelia Hooper (UG)" userId="0d15d4ce-8bc0-4926-83e3-acc49196cd61" providerId="ADAL" clId="{171C5EC1-4CD8-4EAB-BA63-772E1AC0C79A}" dt="2023-01-18T10:33:05.820" v="2228" actId="1076"/>
          <ac:spMkLst>
            <pc:docMk/>
            <pc:sldMk cId="4182087236" sldId="285"/>
            <ac:spMk id="3" creationId="{FA2B1248-6AEF-49CD-BE58-7B9DFFB48492}"/>
          </ac:spMkLst>
        </pc:spChg>
        <pc:spChg chg="del">
          <ac:chgData name="Amelia Hooper (UG)" userId="0d15d4ce-8bc0-4926-83e3-acc49196cd61" providerId="ADAL" clId="{171C5EC1-4CD8-4EAB-BA63-772E1AC0C79A}" dt="2023-01-18T10:25:46.803" v="2001" actId="478"/>
          <ac:spMkLst>
            <pc:docMk/>
            <pc:sldMk cId="4182087236" sldId="285"/>
            <ac:spMk id="6" creationId="{8C117752-8584-B7D7-9072-57CEBCCEBDF7}"/>
          </ac:spMkLst>
        </pc:spChg>
      </pc:sldChg>
      <pc:sldChg chg="modSp mod">
        <pc:chgData name="Amelia Hooper (UG)" userId="0d15d4ce-8bc0-4926-83e3-acc49196cd61" providerId="ADAL" clId="{171C5EC1-4CD8-4EAB-BA63-772E1AC0C79A}" dt="2023-01-17T15:22:12.002" v="1355" actId="20577"/>
        <pc:sldMkLst>
          <pc:docMk/>
          <pc:sldMk cId="1296346431" sldId="287"/>
        </pc:sldMkLst>
        <pc:spChg chg="mod">
          <ac:chgData name="Amelia Hooper (UG)" userId="0d15d4ce-8bc0-4926-83e3-acc49196cd61" providerId="ADAL" clId="{171C5EC1-4CD8-4EAB-BA63-772E1AC0C79A}" dt="2023-01-17T15:22:12.002" v="1355" actId="20577"/>
          <ac:spMkLst>
            <pc:docMk/>
            <pc:sldMk cId="1296346431" sldId="287"/>
            <ac:spMk id="3" creationId="{8D8C232F-36FF-3074-5310-90F44198A803}"/>
          </ac:spMkLst>
        </pc:spChg>
      </pc:sldChg>
      <pc:sldChg chg="addSp delSp modSp mod">
        <pc:chgData name="Amelia Hooper (UG)" userId="0d15d4ce-8bc0-4926-83e3-acc49196cd61" providerId="ADAL" clId="{171C5EC1-4CD8-4EAB-BA63-772E1AC0C79A}" dt="2023-01-18T09:45:17.527" v="1428" actId="403"/>
        <pc:sldMkLst>
          <pc:docMk/>
          <pc:sldMk cId="2588189282" sldId="288"/>
        </pc:sldMkLst>
        <pc:spChg chg="mod">
          <ac:chgData name="Amelia Hooper (UG)" userId="0d15d4ce-8bc0-4926-83e3-acc49196cd61" providerId="ADAL" clId="{171C5EC1-4CD8-4EAB-BA63-772E1AC0C79A}" dt="2023-01-18T09:45:17.527" v="1428" actId="403"/>
          <ac:spMkLst>
            <pc:docMk/>
            <pc:sldMk cId="2588189282" sldId="288"/>
            <ac:spMk id="2" creationId="{697ACCDE-3FAC-BF5F-A8CB-DF454A10DB93}"/>
          </ac:spMkLst>
        </pc:spChg>
        <pc:spChg chg="mod">
          <ac:chgData name="Amelia Hooper (UG)" userId="0d15d4ce-8bc0-4926-83e3-acc49196cd61" providerId="ADAL" clId="{171C5EC1-4CD8-4EAB-BA63-772E1AC0C79A}" dt="2023-01-18T09:45:06.945" v="1427" actId="207"/>
          <ac:spMkLst>
            <pc:docMk/>
            <pc:sldMk cId="2588189282" sldId="288"/>
            <ac:spMk id="3" creationId="{8D8C232F-36FF-3074-5310-90F44198A803}"/>
          </ac:spMkLst>
        </pc:spChg>
        <pc:spChg chg="del">
          <ac:chgData name="Amelia Hooper (UG)" userId="0d15d4ce-8bc0-4926-83e3-acc49196cd61" providerId="ADAL" clId="{171C5EC1-4CD8-4EAB-BA63-772E1AC0C79A}" dt="2023-01-18T09:44:38.205" v="1421" actId="26606"/>
          <ac:spMkLst>
            <pc:docMk/>
            <pc:sldMk cId="2588189282" sldId="288"/>
            <ac:spMk id="8" creationId="{DBF61EA3-B236-439E-9C0B-340980D56BEE}"/>
          </ac:spMkLst>
        </pc:spChg>
        <pc:spChg chg="del">
          <ac:chgData name="Amelia Hooper (UG)" userId="0d15d4ce-8bc0-4926-83e3-acc49196cd61" providerId="ADAL" clId="{171C5EC1-4CD8-4EAB-BA63-772E1AC0C79A}" dt="2023-01-18T09:44:38.205" v="1421" actId="26606"/>
          <ac:spMkLst>
            <pc:docMk/>
            <pc:sldMk cId="2588189282" sldId="288"/>
            <ac:spMk id="14" creationId="{E659831F-0D9A-4C63-9EBB-8435B85A440F}"/>
          </ac:spMkLst>
        </pc:spChg>
        <pc:spChg chg="add">
          <ac:chgData name="Amelia Hooper (UG)" userId="0d15d4ce-8bc0-4926-83e3-acc49196cd61" providerId="ADAL" clId="{171C5EC1-4CD8-4EAB-BA63-772E1AC0C79A}" dt="2023-01-18T09:44:38.205" v="1421" actId="26606"/>
          <ac:spMkLst>
            <pc:docMk/>
            <pc:sldMk cId="2588189282" sldId="288"/>
            <ac:spMk id="1031" creationId="{6EFC920F-B85A-4068-BD93-41064EDE93D3}"/>
          </ac:spMkLst>
        </pc:spChg>
        <pc:spChg chg="add">
          <ac:chgData name="Amelia Hooper (UG)" userId="0d15d4ce-8bc0-4926-83e3-acc49196cd61" providerId="ADAL" clId="{171C5EC1-4CD8-4EAB-BA63-772E1AC0C79A}" dt="2023-01-18T09:44:38.205" v="1421" actId="26606"/>
          <ac:spMkLst>
            <pc:docMk/>
            <pc:sldMk cId="2588189282" sldId="288"/>
            <ac:spMk id="1037" creationId="{CBC4F608-B4B8-48C3-9572-C0F061B1CD99}"/>
          </ac:spMkLst>
        </pc:spChg>
        <pc:spChg chg="add">
          <ac:chgData name="Amelia Hooper (UG)" userId="0d15d4ce-8bc0-4926-83e3-acc49196cd61" providerId="ADAL" clId="{171C5EC1-4CD8-4EAB-BA63-772E1AC0C79A}" dt="2023-01-18T09:44:38.205" v="1421" actId="26606"/>
          <ac:spMkLst>
            <pc:docMk/>
            <pc:sldMk cId="2588189282" sldId="288"/>
            <ac:spMk id="1039" creationId="{1382A32C-5B0C-4B1C-A074-76C6DBCC9F87}"/>
          </ac:spMkLst>
        </pc:spChg>
        <pc:grpChg chg="del">
          <ac:chgData name="Amelia Hooper (UG)" userId="0d15d4ce-8bc0-4926-83e3-acc49196cd61" providerId="ADAL" clId="{171C5EC1-4CD8-4EAB-BA63-772E1AC0C79A}" dt="2023-01-18T09:44:38.205" v="1421" actId="26606"/>
          <ac:grpSpMkLst>
            <pc:docMk/>
            <pc:sldMk cId="2588189282" sldId="288"/>
            <ac:grpSpMk id="10" creationId="{28FAF094-D087-493F-8DF9-A486C2D6BBAA}"/>
          </ac:grpSpMkLst>
        </pc:grpChg>
        <pc:grpChg chg="add">
          <ac:chgData name="Amelia Hooper (UG)" userId="0d15d4ce-8bc0-4926-83e3-acc49196cd61" providerId="ADAL" clId="{171C5EC1-4CD8-4EAB-BA63-772E1AC0C79A}" dt="2023-01-18T09:44:38.205" v="1421" actId="26606"/>
          <ac:grpSpMkLst>
            <pc:docMk/>
            <pc:sldMk cId="2588189282" sldId="288"/>
            <ac:grpSpMk id="1033" creationId="{1C559108-BBAE-426C-8564-051D2BA6DDC8}"/>
          </ac:grpSpMkLst>
        </pc:grpChg>
        <pc:picChg chg="mod">
          <ac:chgData name="Amelia Hooper (UG)" userId="0d15d4ce-8bc0-4926-83e3-acc49196cd61" providerId="ADAL" clId="{171C5EC1-4CD8-4EAB-BA63-772E1AC0C79A}" dt="2023-01-18T09:44:38.205" v="1421" actId="26606"/>
          <ac:picMkLst>
            <pc:docMk/>
            <pc:sldMk cId="2588189282" sldId="288"/>
            <ac:picMk id="1026" creationId="{2DFBEE69-F244-CA9D-27F6-5F280B91A5A4}"/>
          </ac:picMkLst>
        </pc:picChg>
      </pc:sldChg>
      <pc:sldChg chg="ord modCm">
        <pc:chgData name="Amelia Hooper (UG)" userId="0d15d4ce-8bc0-4926-83e3-acc49196cd61" providerId="ADAL" clId="{171C5EC1-4CD8-4EAB-BA63-772E1AC0C79A}" dt="2023-01-19T10:56:00.411" v="4273"/>
        <pc:sldMkLst>
          <pc:docMk/>
          <pc:sldMk cId="918580841" sldId="289"/>
        </pc:sldMkLst>
      </pc:sldChg>
      <pc:sldChg chg="delSp modSp del mod modCm">
        <pc:chgData name="Amelia Hooper (UG)" userId="0d15d4ce-8bc0-4926-83e3-acc49196cd61" providerId="ADAL" clId="{171C5EC1-4CD8-4EAB-BA63-772E1AC0C79A}" dt="2023-01-18T10:01:46.648" v="1550" actId="47"/>
        <pc:sldMkLst>
          <pc:docMk/>
          <pc:sldMk cId="642762624" sldId="290"/>
        </pc:sldMkLst>
        <pc:spChg chg="mod">
          <ac:chgData name="Amelia Hooper (UG)" userId="0d15d4ce-8bc0-4926-83e3-acc49196cd61" providerId="ADAL" clId="{171C5EC1-4CD8-4EAB-BA63-772E1AC0C79A}" dt="2023-01-18T10:01:02.313" v="1512" actId="20577"/>
          <ac:spMkLst>
            <pc:docMk/>
            <pc:sldMk cId="642762624" sldId="290"/>
            <ac:spMk id="2" creationId="{CEAED51E-4FB6-79F2-0117-E2376CD655F6}"/>
          </ac:spMkLst>
        </pc:spChg>
        <pc:spChg chg="del">
          <ac:chgData name="Amelia Hooper (UG)" userId="0d15d4ce-8bc0-4926-83e3-acc49196cd61" providerId="ADAL" clId="{171C5EC1-4CD8-4EAB-BA63-772E1AC0C79A}" dt="2023-01-18T10:01:13.272" v="1515" actId="478"/>
          <ac:spMkLst>
            <pc:docMk/>
            <pc:sldMk cId="642762624" sldId="290"/>
            <ac:spMk id="5" creationId="{9D167C84-863A-6907-809A-798D55143DEA}"/>
          </ac:spMkLst>
        </pc:spChg>
        <pc:spChg chg="del">
          <ac:chgData name="Amelia Hooper (UG)" userId="0d15d4ce-8bc0-4926-83e3-acc49196cd61" providerId="ADAL" clId="{171C5EC1-4CD8-4EAB-BA63-772E1AC0C79A}" dt="2023-01-18T10:01:08.423" v="1514" actId="478"/>
          <ac:spMkLst>
            <pc:docMk/>
            <pc:sldMk cId="642762624" sldId="290"/>
            <ac:spMk id="9" creationId="{D104F246-62EE-2C3F-77DD-C7C8CD92CE90}"/>
          </ac:spMkLst>
        </pc:spChg>
        <pc:spChg chg="del">
          <ac:chgData name="Amelia Hooper (UG)" userId="0d15d4ce-8bc0-4926-83e3-acc49196cd61" providerId="ADAL" clId="{171C5EC1-4CD8-4EAB-BA63-772E1AC0C79A}" dt="2023-01-18T10:01:07.109" v="1513" actId="478"/>
          <ac:spMkLst>
            <pc:docMk/>
            <pc:sldMk cId="642762624" sldId="290"/>
            <ac:spMk id="13" creationId="{5864E06A-F126-ED7C-DF8F-0EA6B5F551AE}"/>
          </ac:spMkLst>
        </pc:spChg>
      </pc:sldChg>
      <pc:sldChg chg="addSp modSp new mod ord setBg">
        <pc:chgData name="Amelia Hooper (UG)" userId="0d15d4ce-8bc0-4926-83e3-acc49196cd61" providerId="ADAL" clId="{171C5EC1-4CD8-4EAB-BA63-772E1AC0C79A}" dt="2023-01-17T14:49:27.572" v="723" actId="20577"/>
        <pc:sldMkLst>
          <pc:docMk/>
          <pc:sldMk cId="768039115" sldId="291"/>
        </pc:sldMkLst>
        <pc:spChg chg="mod">
          <ac:chgData name="Amelia Hooper (UG)" userId="0d15d4ce-8bc0-4926-83e3-acc49196cd61" providerId="ADAL" clId="{171C5EC1-4CD8-4EAB-BA63-772E1AC0C79A}" dt="2023-01-17T14:36:08.742" v="26" actId="20577"/>
          <ac:spMkLst>
            <pc:docMk/>
            <pc:sldMk cId="768039115" sldId="291"/>
            <ac:spMk id="2" creationId="{1221235A-D760-FDF1-8562-9F26307E15C8}"/>
          </ac:spMkLst>
        </pc:spChg>
        <pc:spChg chg="mod">
          <ac:chgData name="Amelia Hooper (UG)" userId="0d15d4ce-8bc0-4926-83e3-acc49196cd61" providerId="ADAL" clId="{171C5EC1-4CD8-4EAB-BA63-772E1AC0C79A}" dt="2023-01-17T14:49:27.572" v="723" actId="20577"/>
          <ac:spMkLst>
            <pc:docMk/>
            <pc:sldMk cId="768039115" sldId="291"/>
            <ac:spMk id="3" creationId="{794AE444-D996-EC4B-75AC-CD14151C50BB}"/>
          </ac:spMkLst>
        </pc:spChg>
        <pc:spChg chg="add">
          <ac:chgData name="Amelia Hooper (UG)" userId="0d15d4ce-8bc0-4926-83e3-acc49196cd61" providerId="ADAL" clId="{171C5EC1-4CD8-4EAB-BA63-772E1AC0C79A}" dt="2023-01-17T14:34:50.967" v="1" actId="26606"/>
          <ac:spMkLst>
            <pc:docMk/>
            <pc:sldMk cId="768039115" sldId="291"/>
            <ac:spMk id="8" creationId="{907EF6B7-1338-4443-8C46-6A318D952DFD}"/>
          </ac:spMkLst>
        </pc:spChg>
        <pc:spChg chg="add">
          <ac:chgData name="Amelia Hooper (UG)" userId="0d15d4ce-8bc0-4926-83e3-acc49196cd61" providerId="ADAL" clId="{171C5EC1-4CD8-4EAB-BA63-772E1AC0C79A}" dt="2023-01-17T14:34:50.967" v="1" actId="26606"/>
          <ac:spMkLst>
            <pc:docMk/>
            <pc:sldMk cId="768039115" sldId="291"/>
            <ac:spMk id="10" creationId="{DAAE4CDD-124C-4DCF-9584-B6033B545DD5}"/>
          </ac:spMkLst>
        </pc:spChg>
        <pc:spChg chg="add">
          <ac:chgData name="Amelia Hooper (UG)" userId="0d15d4ce-8bc0-4926-83e3-acc49196cd61" providerId="ADAL" clId="{171C5EC1-4CD8-4EAB-BA63-772E1AC0C79A}" dt="2023-01-17T14:34:50.967" v="1" actId="26606"/>
          <ac:spMkLst>
            <pc:docMk/>
            <pc:sldMk cId="768039115" sldId="291"/>
            <ac:spMk id="12" creationId="{081E4A58-353D-44AE-B2FC-2A74E2E400F7}"/>
          </ac:spMkLst>
        </pc:spChg>
      </pc:sldChg>
      <pc:sldChg chg="addSp delSp modSp new mod setBg modClrScheme chgLayout">
        <pc:chgData name="Amelia Hooper (UG)" userId="0d15d4ce-8bc0-4926-83e3-acc49196cd61" providerId="ADAL" clId="{171C5EC1-4CD8-4EAB-BA63-772E1AC0C79A}" dt="2023-01-18T09:42:32.398" v="1410" actId="1076"/>
        <pc:sldMkLst>
          <pc:docMk/>
          <pc:sldMk cId="1995902301" sldId="292"/>
        </pc:sldMkLst>
        <pc:spChg chg="del mod ord">
          <ac:chgData name="Amelia Hooper (UG)" userId="0d15d4ce-8bc0-4926-83e3-acc49196cd61" providerId="ADAL" clId="{171C5EC1-4CD8-4EAB-BA63-772E1AC0C79A}" dt="2023-01-18T09:41:52.438" v="1377" actId="700"/>
          <ac:spMkLst>
            <pc:docMk/>
            <pc:sldMk cId="1995902301" sldId="292"/>
            <ac:spMk id="2" creationId="{CF1DA59A-30AA-BD6B-885D-4D0E3F4D14A3}"/>
          </ac:spMkLst>
        </pc:spChg>
        <pc:spChg chg="del mod ord">
          <ac:chgData name="Amelia Hooper (UG)" userId="0d15d4ce-8bc0-4926-83e3-acc49196cd61" providerId="ADAL" clId="{171C5EC1-4CD8-4EAB-BA63-772E1AC0C79A}" dt="2023-01-18T09:41:52.438" v="1377" actId="700"/>
          <ac:spMkLst>
            <pc:docMk/>
            <pc:sldMk cId="1995902301" sldId="292"/>
            <ac:spMk id="3" creationId="{61A99B4A-936D-E901-557E-8AEDEE70C7B6}"/>
          </ac:spMkLst>
        </pc:spChg>
        <pc:spChg chg="add mod ord">
          <ac:chgData name="Amelia Hooper (UG)" userId="0d15d4ce-8bc0-4926-83e3-acc49196cd61" providerId="ADAL" clId="{171C5EC1-4CD8-4EAB-BA63-772E1AC0C79A}" dt="2023-01-18T09:42:32.398" v="1410" actId="1076"/>
          <ac:spMkLst>
            <pc:docMk/>
            <pc:sldMk cId="1995902301" sldId="292"/>
            <ac:spMk id="4" creationId="{AC72F04B-50A3-47AF-BD11-E320683E4825}"/>
          </ac:spMkLst>
        </pc:spChg>
        <pc:spChg chg="add del mod ord">
          <ac:chgData name="Amelia Hooper (UG)" userId="0d15d4ce-8bc0-4926-83e3-acc49196cd61" providerId="ADAL" clId="{171C5EC1-4CD8-4EAB-BA63-772E1AC0C79A}" dt="2023-01-18T09:42:19.111" v="1408" actId="478"/>
          <ac:spMkLst>
            <pc:docMk/>
            <pc:sldMk cId="1995902301" sldId="292"/>
            <ac:spMk id="5" creationId="{C74DEF97-79A4-312D-183C-60987C378AD9}"/>
          </ac:spMkLst>
        </pc:spChg>
        <pc:spChg chg="add">
          <ac:chgData name="Amelia Hooper (UG)" userId="0d15d4ce-8bc0-4926-83e3-acc49196cd61" providerId="ADAL" clId="{171C5EC1-4CD8-4EAB-BA63-772E1AC0C79A}" dt="2023-01-18T09:42:07.680" v="1378" actId="26606"/>
          <ac:spMkLst>
            <pc:docMk/>
            <pc:sldMk cId="1995902301" sldId="292"/>
            <ac:spMk id="10" creationId="{4E1BEB12-92AF-4445-98AD-4C7756E7C93B}"/>
          </ac:spMkLst>
        </pc:spChg>
        <pc:spChg chg="add">
          <ac:chgData name="Amelia Hooper (UG)" userId="0d15d4ce-8bc0-4926-83e3-acc49196cd61" providerId="ADAL" clId="{171C5EC1-4CD8-4EAB-BA63-772E1AC0C79A}" dt="2023-01-18T09:42:07.680" v="1378" actId="26606"/>
          <ac:spMkLst>
            <pc:docMk/>
            <pc:sldMk cId="1995902301" sldId="292"/>
            <ac:spMk id="12" creationId="{D0522C2C-7B5C-48A7-A969-03941E5D2E76}"/>
          </ac:spMkLst>
        </pc:spChg>
        <pc:spChg chg="add">
          <ac:chgData name="Amelia Hooper (UG)" userId="0d15d4ce-8bc0-4926-83e3-acc49196cd61" providerId="ADAL" clId="{171C5EC1-4CD8-4EAB-BA63-772E1AC0C79A}" dt="2023-01-18T09:42:07.680" v="1378" actId="26606"/>
          <ac:spMkLst>
            <pc:docMk/>
            <pc:sldMk cId="1995902301" sldId="292"/>
            <ac:spMk id="14" creationId="{9C682A1A-5B2D-4111-BBD6-620165633E5B}"/>
          </ac:spMkLst>
        </pc:spChg>
        <pc:spChg chg="add">
          <ac:chgData name="Amelia Hooper (UG)" userId="0d15d4ce-8bc0-4926-83e3-acc49196cd61" providerId="ADAL" clId="{171C5EC1-4CD8-4EAB-BA63-772E1AC0C79A}" dt="2023-01-18T09:42:07.680" v="1378" actId="26606"/>
          <ac:spMkLst>
            <pc:docMk/>
            <pc:sldMk cId="1995902301" sldId="292"/>
            <ac:spMk id="16" creationId="{D6EE29F2-D77F-4BD0-A20B-334D316A1C9D}"/>
          </ac:spMkLst>
        </pc:spChg>
        <pc:spChg chg="add">
          <ac:chgData name="Amelia Hooper (UG)" userId="0d15d4ce-8bc0-4926-83e3-acc49196cd61" providerId="ADAL" clId="{171C5EC1-4CD8-4EAB-BA63-772E1AC0C79A}" dt="2023-01-18T09:42:07.680" v="1378" actId="26606"/>
          <ac:spMkLst>
            <pc:docMk/>
            <pc:sldMk cId="1995902301" sldId="292"/>
            <ac:spMk id="18" creationId="{22D09ED2-868F-42C6-866E-F92E0CEF314F}"/>
          </ac:spMkLst>
        </pc:spChg>
      </pc:sldChg>
      <pc:sldChg chg="addSp modSp new mod setBg">
        <pc:chgData name="Amelia Hooper (UG)" userId="0d15d4ce-8bc0-4926-83e3-acc49196cd61" providerId="ADAL" clId="{171C5EC1-4CD8-4EAB-BA63-772E1AC0C79A}" dt="2023-01-18T09:50:25.302" v="1462" actId="1076"/>
        <pc:sldMkLst>
          <pc:docMk/>
          <pc:sldMk cId="2515474088" sldId="293"/>
        </pc:sldMkLst>
        <pc:spChg chg="mod">
          <ac:chgData name="Amelia Hooper (UG)" userId="0d15d4ce-8bc0-4926-83e3-acc49196cd61" providerId="ADAL" clId="{171C5EC1-4CD8-4EAB-BA63-772E1AC0C79A}" dt="2023-01-18T09:50:25.302" v="1462" actId="1076"/>
          <ac:spMkLst>
            <pc:docMk/>
            <pc:sldMk cId="2515474088" sldId="293"/>
            <ac:spMk id="2" creationId="{0313E5F7-B24C-DF2E-625A-305AC2786B8C}"/>
          </ac:spMkLst>
        </pc:spChg>
        <pc:spChg chg="mod">
          <ac:chgData name="Amelia Hooper (UG)" userId="0d15d4ce-8bc0-4926-83e3-acc49196cd61" providerId="ADAL" clId="{171C5EC1-4CD8-4EAB-BA63-772E1AC0C79A}" dt="2023-01-18T09:50:06.394" v="1455" actId="207"/>
          <ac:spMkLst>
            <pc:docMk/>
            <pc:sldMk cId="2515474088" sldId="293"/>
            <ac:spMk id="3" creationId="{D9639E6F-B9A4-71A6-2121-1FC5E0A138C5}"/>
          </ac:spMkLst>
        </pc:spChg>
        <pc:spChg chg="add">
          <ac:chgData name="Amelia Hooper (UG)" userId="0d15d4ce-8bc0-4926-83e3-acc49196cd61" providerId="ADAL" clId="{171C5EC1-4CD8-4EAB-BA63-772E1AC0C79A}" dt="2023-01-18T09:49:05.295" v="1447" actId="26606"/>
          <ac:spMkLst>
            <pc:docMk/>
            <pc:sldMk cId="2515474088" sldId="293"/>
            <ac:spMk id="8" creationId="{C2554CA6-288E-4202-BC52-2E5A8F0C0AED}"/>
          </ac:spMkLst>
        </pc:spChg>
        <pc:spChg chg="add">
          <ac:chgData name="Amelia Hooper (UG)" userId="0d15d4ce-8bc0-4926-83e3-acc49196cd61" providerId="ADAL" clId="{171C5EC1-4CD8-4EAB-BA63-772E1AC0C79A}" dt="2023-01-18T09:49:05.295" v="1447" actId="26606"/>
          <ac:spMkLst>
            <pc:docMk/>
            <pc:sldMk cId="2515474088" sldId="293"/>
            <ac:spMk id="10" creationId="{B10BB131-AC8E-4A8E-A5D1-36260F720C3B}"/>
          </ac:spMkLst>
        </pc:spChg>
        <pc:spChg chg="add">
          <ac:chgData name="Amelia Hooper (UG)" userId="0d15d4ce-8bc0-4926-83e3-acc49196cd61" providerId="ADAL" clId="{171C5EC1-4CD8-4EAB-BA63-772E1AC0C79A}" dt="2023-01-18T09:49:05.295" v="1447" actId="26606"/>
          <ac:spMkLst>
            <pc:docMk/>
            <pc:sldMk cId="2515474088" sldId="293"/>
            <ac:spMk id="12" creationId="{5B7778FC-632E-4DCA-A7CB-0D7731CCF970}"/>
          </ac:spMkLst>
        </pc:spChg>
        <pc:spChg chg="add">
          <ac:chgData name="Amelia Hooper (UG)" userId="0d15d4ce-8bc0-4926-83e3-acc49196cd61" providerId="ADAL" clId="{171C5EC1-4CD8-4EAB-BA63-772E1AC0C79A}" dt="2023-01-18T09:49:05.295" v="1447" actId="26606"/>
          <ac:spMkLst>
            <pc:docMk/>
            <pc:sldMk cId="2515474088" sldId="293"/>
            <ac:spMk id="14" creationId="{FA23A907-97FB-4A8F-880A-DD77401C4296}"/>
          </ac:spMkLst>
        </pc:spChg>
      </pc:sldChg>
      <pc:sldChg chg="addSp modSp new mod setBg">
        <pc:chgData name="Amelia Hooper (UG)" userId="0d15d4ce-8bc0-4926-83e3-acc49196cd61" providerId="ADAL" clId="{171C5EC1-4CD8-4EAB-BA63-772E1AC0C79A}" dt="2023-01-18T10:25:18.395" v="2000" actId="1076"/>
        <pc:sldMkLst>
          <pc:docMk/>
          <pc:sldMk cId="1782545964" sldId="294"/>
        </pc:sldMkLst>
        <pc:spChg chg="mod">
          <ac:chgData name="Amelia Hooper (UG)" userId="0d15d4ce-8bc0-4926-83e3-acc49196cd61" providerId="ADAL" clId="{171C5EC1-4CD8-4EAB-BA63-772E1AC0C79A}" dt="2023-01-18T10:09:23.154" v="1905" actId="403"/>
          <ac:spMkLst>
            <pc:docMk/>
            <pc:sldMk cId="1782545964" sldId="294"/>
            <ac:spMk id="2" creationId="{0F5C197D-4F3C-F67A-B7D8-A8AD17C43FF2}"/>
          </ac:spMkLst>
        </pc:spChg>
        <pc:spChg chg="mod">
          <ac:chgData name="Amelia Hooper (UG)" userId="0d15d4ce-8bc0-4926-83e3-acc49196cd61" providerId="ADAL" clId="{171C5EC1-4CD8-4EAB-BA63-772E1AC0C79A}" dt="2023-01-18T10:25:18.395" v="2000" actId="1076"/>
          <ac:spMkLst>
            <pc:docMk/>
            <pc:sldMk cId="1782545964" sldId="294"/>
            <ac:spMk id="3" creationId="{42A7238D-9662-07AD-0C9D-7E4760BFB0B3}"/>
          </ac:spMkLst>
        </pc:spChg>
        <pc:spChg chg="add">
          <ac:chgData name="Amelia Hooper (UG)" userId="0d15d4ce-8bc0-4926-83e3-acc49196cd61" providerId="ADAL" clId="{171C5EC1-4CD8-4EAB-BA63-772E1AC0C79A}" dt="2023-01-18T10:01:24.648" v="1517" actId="26606"/>
          <ac:spMkLst>
            <pc:docMk/>
            <pc:sldMk cId="1782545964" sldId="294"/>
            <ac:spMk id="8" creationId="{1BB867FF-FC45-48F7-8104-F89BE54909F1}"/>
          </ac:spMkLst>
        </pc:spChg>
        <pc:spChg chg="add">
          <ac:chgData name="Amelia Hooper (UG)" userId="0d15d4ce-8bc0-4926-83e3-acc49196cd61" providerId="ADAL" clId="{171C5EC1-4CD8-4EAB-BA63-772E1AC0C79A}" dt="2023-01-18T10:01:24.648" v="1517" actId="26606"/>
          <ac:spMkLst>
            <pc:docMk/>
            <pc:sldMk cId="1782545964" sldId="294"/>
            <ac:spMk id="10" creationId="{8BB56887-D0D5-4F0C-9E19-7247EB83C8B7}"/>
          </ac:spMkLst>
        </pc:spChg>
        <pc:spChg chg="add">
          <ac:chgData name="Amelia Hooper (UG)" userId="0d15d4ce-8bc0-4926-83e3-acc49196cd61" providerId="ADAL" clId="{171C5EC1-4CD8-4EAB-BA63-772E1AC0C79A}" dt="2023-01-18T10:01:24.648" v="1517" actId="26606"/>
          <ac:spMkLst>
            <pc:docMk/>
            <pc:sldMk cId="1782545964" sldId="294"/>
            <ac:spMk id="12" creationId="{081E4A58-353D-44AE-B2FC-2A74E2E400F7}"/>
          </ac:spMkLst>
        </pc:spChg>
      </pc:sldChg>
      <pc:sldChg chg="addSp delSp modSp new mod setBg">
        <pc:chgData name="Amelia Hooper (UG)" userId="0d15d4ce-8bc0-4926-83e3-acc49196cd61" providerId="ADAL" clId="{171C5EC1-4CD8-4EAB-BA63-772E1AC0C79A}" dt="2023-01-19T10:33:18.841" v="4165" actId="403"/>
        <pc:sldMkLst>
          <pc:docMk/>
          <pc:sldMk cId="2818705172" sldId="295"/>
        </pc:sldMkLst>
        <pc:spChg chg="mod">
          <ac:chgData name="Amelia Hooper (UG)" userId="0d15d4ce-8bc0-4926-83e3-acc49196cd61" providerId="ADAL" clId="{171C5EC1-4CD8-4EAB-BA63-772E1AC0C79A}" dt="2023-01-19T10:33:18.841" v="4165" actId="403"/>
          <ac:spMkLst>
            <pc:docMk/>
            <pc:sldMk cId="2818705172" sldId="295"/>
            <ac:spMk id="2" creationId="{CC8B981F-2EB6-7B8E-3BA5-6E5030370A9B}"/>
          </ac:spMkLst>
        </pc:spChg>
        <pc:spChg chg="mod">
          <ac:chgData name="Amelia Hooper (UG)" userId="0d15d4ce-8bc0-4926-83e3-acc49196cd61" providerId="ADAL" clId="{171C5EC1-4CD8-4EAB-BA63-772E1AC0C79A}" dt="2023-01-19T10:33:15.611" v="4163" actId="207"/>
          <ac:spMkLst>
            <pc:docMk/>
            <pc:sldMk cId="2818705172" sldId="295"/>
            <ac:spMk id="3" creationId="{413EBAAA-79EE-0531-A4E8-735E8FF82D8B}"/>
          </ac:spMkLst>
        </pc:spChg>
        <pc:spChg chg="add del">
          <ac:chgData name="Amelia Hooper (UG)" userId="0d15d4ce-8bc0-4926-83e3-acc49196cd61" providerId="ADAL" clId="{171C5EC1-4CD8-4EAB-BA63-772E1AC0C79A}" dt="2023-01-19T10:32:51.777" v="4157" actId="26606"/>
          <ac:spMkLst>
            <pc:docMk/>
            <pc:sldMk cId="2818705172" sldId="295"/>
            <ac:spMk id="8" creationId="{100EDD19-6802-4EC3-95CE-CFFAB042CFD6}"/>
          </ac:spMkLst>
        </pc:spChg>
        <pc:spChg chg="add del">
          <ac:chgData name="Amelia Hooper (UG)" userId="0d15d4ce-8bc0-4926-83e3-acc49196cd61" providerId="ADAL" clId="{171C5EC1-4CD8-4EAB-BA63-772E1AC0C79A}" dt="2023-01-19T10:32:51.777" v="4157" actId="26606"/>
          <ac:spMkLst>
            <pc:docMk/>
            <pc:sldMk cId="2818705172" sldId="295"/>
            <ac:spMk id="10" creationId="{DB17E863-922E-4C26-BD64-E8FD41D28661}"/>
          </ac:spMkLst>
        </pc:spChg>
        <pc:spChg chg="add">
          <ac:chgData name="Amelia Hooper (UG)" userId="0d15d4ce-8bc0-4926-83e3-acc49196cd61" providerId="ADAL" clId="{171C5EC1-4CD8-4EAB-BA63-772E1AC0C79A}" dt="2023-01-19T10:32:51.777" v="4157" actId="26606"/>
          <ac:spMkLst>
            <pc:docMk/>
            <pc:sldMk cId="2818705172" sldId="295"/>
            <ac:spMk id="1031" creationId="{4F7EBAE4-9945-4473-9E34-B2C66EA0F03D}"/>
          </ac:spMkLst>
        </pc:spChg>
        <pc:spChg chg="add">
          <ac:chgData name="Amelia Hooper (UG)" userId="0d15d4ce-8bc0-4926-83e3-acc49196cd61" providerId="ADAL" clId="{171C5EC1-4CD8-4EAB-BA63-772E1AC0C79A}" dt="2023-01-19T10:32:51.777" v="4157" actId="26606"/>
          <ac:spMkLst>
            <pc:docMk/>
            <pc:sldMk cId="2818705172" sldId="295"/>
            <ac:spMk id="1033" creationId="{70BEB1E7-2F88-40BC-B73D-42E5B6F80BFC}"/>
          </ac:spMkLst>
        </pc:spChg>
        <pc:spChg chg="add">
          <ac:chgData name="Amelia Hooper (UG)" userId="0d15d4ce-8bc0-4926-83e3-acc49196cd61" providerId="ADAL" clId="{171C5EC1-4CD8-4EAB-BA63-772E1AC0C79A}" dt="2023-01-19T10:32:51.777" v="4157" actId="26606"/>
          <ac:spMkLst>
            <pc:docMk/>
            <pc:sldMk cId="2818705172" sldId="295"/>
            <ac:spMk id="1035" creationId="{A7B99495-F43F-4D80-A44F-2CB4764EB90B}"/>
          </ac:spMkLst>
        </pc:spChg>
        <pc:picChg chg="add mod">
          <ac:chgData name="Amelia Hooper (UG)" userId="0d15d4ce-8bc0-4926-83e3-acc49196cd61" providerId="ADAL" clId="{171C5EC1-4CD8-4EAB-BA63-772E1AC0C79A}" dt="2023-01-19T10:32:51.777" v="4157" actId="26606"/>
          <ac:picMkLst>
            <pc:docMk/>
            <pc:sldMk cId="2818705172" sldId="295"/>
            <ac:picMk id="1026" creationId="{00BAEC86-4868-B34B-58A8-927EA3672CF5}"/>
          </ac:picMkLst>
        </pc:picChg>
      </pc:sldChg>
      <pc:sldChg chg="addSp delSp modSp new mod setBg">
        <pc:chgData name="Amelia Hooper (UG)" userId="0d15d4ce-8bc0-4926-83e3-acc49196cd61" providerId="ADAL" clId="{171C5EC1-4CD8-4EAB-BA63-772E1AC0C79A}" dt="2023-01-19T10:40:44.195" v="4192" actId="207"/>
        <pc:sldMkLst>
          <pc:docMk/>
          <pc:sldMk cId="572557419" sldId="296"/>
        </pc:sldMkLst>
        <pc:spChg chg="mod">
          <ac:chgData name="Amelia Hooper (UG)" userId="0d15d4ce-8bc0-4926-83e3-acc49196cd61" providerId="ADAL" clId="{171C5EC1-4CD8-4EAB-BA63-772E1AC0C79A}" dt="2023-01-19T10:40:16.197" v="4187" actId="27636"/>
          <ac:spMkLst>
            <pc:docMk/>
            <pc:sldMk cId="572557419" sldId="296"/>
            <ac:spMk id="2" creationId="{2E952524-E20E-2483-45DC-DD2B14FC891F}"/>
          </ac:spMkLst>
        </pc:spChg>
        <pc:spChg chg="mod">
          <ac:chgData name="Amelia Hooper (UG)" userId="0d15d4ce-8bc0-4926-83e3-acc49196cd61" providerId="ADAL" clId="{171C5EC1-4CD8-4EAB-BA63-772E1AC0C79A}" dt="2023-01-19T10:40:44.195" v="4192" actId="207"/>
          <ac:spMkLst>
            <pc:docMk/>
            <pc:sldMk cId="572557419" sldId="296"/>
            <ac:spMk id="3" creationId="{1186A969-4EEB-B363-3312-D8A84782DFEE}"/>
          </ac:spMkLst>
        </pc:spChg>
        <pc:spChg chg="add del">
          <ac:chgData name="Amelia Hooper (UG)" userId="0d15d4ce-8bc0-4926-83e3-acc49196cd61" providerId="ADAL" clId="{171C5EC1-4CD8-4EAB-BA63-772E1AC0C79A}" dt="2023-01-19T10:39:58.773" v="4179" actId="26606"/>
          <ac:spMkLst>
            <pc:docMk/>
            <pc:sldMk cId="572557419" sldId="296"/>
            <ac:spMk id="8" creationId="{100EDD19-6802-4EC3-95CE-CFFAB042CFD6}"/>
          </ac:spMkLst>
        </pc:spChg>
        <pc:spChg chg="add del">
          <ac:chgData name="Amelia Hooper (UG)" userId="0d15d4ce-8bc0-4926-83e3-acc49196cd61" providerId="ADAL" clId="{171C5EC1-4CD8-4EAB-BA63-772E1AC0C79A}" dt="2023-01-19T10:39:58.773" v="4179" actId="26606"/>
          <ac:spMkLst>
            <pc:docMk/>
            <pc:sldMk cId="572557419" sldId="296"/>
            <ac:spMk id="10" creationId="{DB17E863-922E-4C26-BD64-E8FD41D28661}"/>
          </ac:spMkLst>
        </pc:spChg>
        <pc:spChg chg="add">
          <ac:chgData name="Amelia Hooper (UG)" userId="0d15d4ce-8bc0-4926-83e3-acc49196cd61" providerId="ADAL" clId="{171C5EC1-4CD8-4EAB-BA63-772E1AC0C79A}" dt="2023-01-19T10:39:58.773" v="4179" actId="26606"/>
          <ac:spMkLst>
            <pc:docMk/>
            <pc:sldMk cId="572557419" sldId="296"/>
            <ac:spMk id="2055" creationId="{201CC55D-ED54-4C5C-95E6-10947BD1103B}"/>
          </ac:spMkLst>
        </pc:spChg>
        <pc:spChg chg="add">
          <ac:chgData name="Amelia Hooper (UG)" userId="0d15d4ce-8bc0-4926-83e3-acc49196cd61" providerId="ADAL" clId="{171C5EC1-4CD8-4EAB-BA63-772E1AC0C79A}" dt="2023-01-19T10:39:58.773" v="4179" actId="26606"/>
          <ac:spMkLst>
            <pc:docMk/>
            <pc:sldMk cId="572557419" sldId="296"/>
            <ac:spMk id="2061" creationId="{3873B707-463F-40B0-8227-E8CC6C67EB25}"/>
          </ac:spMkLst>
        </pc:spChg>
        <pc:spChg chg="add">
          <ac:chgData name="Amelia Hooper (UG)" userId="0d15d4ce-8bc0-4926-83e3-acc49196cd61" providerId="ADAL" clId="{171C5EC1-4CD8-4EAB-BA63-772E1AC0C79A}" dt="2023-01-19T10:39:58.773" v="4179" actId="26606"/>
          <ac:spMkLst>
            <pc:docMk/>
            <pc:sldMk cId="572557419" sldId="296"/>
            <ac:spMk id="2063" creationId="{C13237C8-E62C-4F0D-A318-BD6FB6C2D138}"/>
          </ac:spMkLst>
        </pc:spChg>
        <pc:spChg chg="add">
          <ac:chgData name="Amelia Hooper (UG)" userId="0d15d4ce-8bc0-4926-83e3-acc49196cd61" providerId="ADAL" clId="{171C5EC1-4CD8-4EAB-BA63-772E1AC0C79A}" dt="2023-01-19T10:39:58.773" v="4179" actId="26606"/>
          <ac:spMkLst>
            <pc:docMk/>
            <pc:sldMk cId="572557419" sldId="296"/>
            <ac:spMk id="2065" creationId="{19C9EAEA-39D0-4B0E-A0EB-51E7B26740B1}"/>
          </ac:spMkLst>
        </pc:spChg>
        <pc:grpChg chg="add">
          <ac:chgData name="Amelia Hooper (UG)" userId="0d15d4ce-8bc0-4926-83e3-acc49196cd61" providerId="ADAL" clId="{171C5EC1-4CD8-4EAB-BA63-772E1AC0C79A}" dt="2023-01-19T10:39:58.773" v="4179" actId="26606"/>
          <ac:grpSpMkLst>
            <pc:docMk/>
            <pc:sldMk cId="572557419" sldId="296"/>
            <ac:grpSpMk id="2057" creationId="{1DE889C7-FAD6-4397-98E2-05D503484459}"/>
          </ac:grpSpMkLst>
        </pc:grpChg>
        <pc:picChg chg="add mod">
          <ac:chgData name="Amelia Hooper (UG)" userId="0d15d4ce-8bc0-4926-83e3-acc49196cd61" providerId="ADAL" clId="{171C5EC1-4CD8-4EAB-BA63-772E1AC0C79A}" dt="2023-01-19T10:39:58.773" v="4179" actId="26606"/>
          <ac:picMkLst>
            <pc:docMk/>
            <pc:sldMk cId="572557419" sldId="296"/>
            <ac:picMk id="2050" creationId="{D0E87334-E0A7-6CC7-CE64-5122C71EB544}"/>
          </ac:picMkLst>
        </pc:picChg>
      </pc:sldChg>
      <pc:sldChg chg="addSp modSp new mod setBg">
        <pc:chgData name="Amelia Hooper (UG)" userId="0d15d4ce-8bc0-4926-83e3-acc49196cd61" providerId="ADAL" clId="{171C5EC1-4CD8-4EAB-BA63-772E1AC0C79A}" dt="2023-01-19T10:43:09.292" v="4199" actId="113"/>
        <pc:sldMkLst>
          <pc:docMk/>
          <pc:sldMk cId="2543466062" sldId="297"/>
        </pc:sldMkLst>
        <pc:spChg chg="mod">
          <ac:chgData name="Amelia Hooper (UG)" userId="0d15d4ce-8bc0-4926-83e3-acc49196cd61" providerId="ADAL" clId="{171C5EC1-4CD8-4EAB-BA63-772E1AC0C79A}" dt="2023-01-19T10:24:56.603" v="4136" actId="20577"/>
          <ac:spMkLst>
            <pc:docMk/>
            <pc:sldMk cId="2543466062" sldId="297"/>
            <ac:spMk id="2" creationId="{05309EFF-0AC1-4627-C97F-6D376FF7D4D2}"/>
          </ac:spMkLst>
        </pc:spChg>
        <pc:spChg chg="mod">
          <ac:chgData name="Amelia Hooper (UG)" userId="0d15d4ce-8bc0-4926-83e3-acc49196cd61" providerId="ADAL" clId="{171C5EC1-4CD8-4EAB-BA63-772E1AC0C79A}" dt="2023-01-19T10:43:09.292" v="4199" actId="113"/>
          <ac:spMkLst>
            <pc:docMk/>
            <pc:sldMk cId="2543466062" sldId="297"/>
            <ac:spMk id="3" creationId="{B7746F81-7B82-0FA8-DC0F-6098C85F5D92}"/>
          </ac:spMkLst>
        </pc:spChg>
        <pc:spChg chg="add">
          <ac:chgData name="Amelia Hooper (UG)" userId="0d15d4ce-8bc0-4926-83e3-acc49196cd61" providerId="ADAL" clId="{171C5EC1-4CD8-4EAB-BA63-772E1AC0C79A}" dt="2023-01-18T11:12:42.686" v="3345" actId="26606"/>
          <ac:spMkLst>
            <pc:docMk/>
            <pc:sldMk cId="2543466062" sldId="297"/>
            <ac:spMk id="8" creationId="{100EDD19-6802-4EC3-95CE-CFFAB042CFD6}"/>
          </ac:spMkLst>
        </pc:spChg>
        <pc:spChg chg="add">
          <ac:chgData name="Amelia Hooper (UG)" userId="0d15d4ce-8bc0-4926-83e3-acc49196cd61" providerId="ADAL" clId="{171C5EC1-4CD8-4EAB-BA63-772E1AC0C79A}" dt="2023-01-18T11:12:42.686" v="3345" actId="26606"/>
          <ac:spMkLst>
            <pc:docMk/>
            <pc:sldMk cId="2543466062" sldId="297"/>
            <ac:spMk id="10" creationId="{DB17E863-922E-4C26-BD64-E8FD41D28661}"/>
          </ac:spMkLst>
        </pc:spChg>
      </pc:sldChg>
      <pc:sldChg chg="addSp delSp modSp new mod setBg">
        <pc:chgData name="Amelia Hooper (UG)" userId="0d15d4ce-8bc0-4926-83e3-acc49196cd61" providerId="ADAL" clId="{171C5EC1-4CD8-4EAB-BA63-772E1AC0C79A}" dt="2023-01-19T10:46:05.422" v="4220" actId="207"/>
        <pc:sldMkLst>
          <pc:docMk/>
          <pc:sldMk cId="2637635181" sldId="298"/>
        </pc:sldMkLst>
        <pc:spChg chg="mod">
          <ac:chgData name="Amelia Hooper (UG)" userId="0d15d4ce-8bc0-4926-83e3-acc49196cd61" providerId="ADAL" clId="{171C5EC1-4CD8-4EAB-BA63-772E1AC0C79A}" dt="2023-01-19T10:45:52.216" v="4217" actId="27636"/>
          <ac:spMkLst>
            <pc:docMk/>
            <pc:sldMk cId="2637635181" sldId="298"/>
            <ac:spMk id="2" creationId="{ACEEFB71-55C6-39E8-BCCA-4D4D76B2290B}"/>
          </ac:spMkLst>
        </pc:spChg>
        <pc:spChg chg="mod">
          <ac:chgData name="Amelia Hooper (UG)" userId="0d15d4ce-8bc0-4926-83e3-acc49196cd61" providerId="ADAL" clId="{171C5EC1-4CD8-4EAB-BA63-772E1AC0C79A}" dt="2023-01-19T10:46:05.422" v="4220" actId="207"/>
          <ac:spMkLst>
            <pc:docMk/>
            <pc:sldMk cId="2637635181" sldId="298"/>
            <ac:spMk id="3" creationId="{3C48C51B-37EB-6DA9-4AF8-33452AEE5F59}"/>
          </ac:spMkLst>
        </pc:spChg>
        <pc:spChg chg="add del">
          <ac:chgData name="Amelia Hooper (UG)" userId="0d15d4ce-8bc0-4926-83e3-acc49196cd61" providerId="ADAL" clId="{171C5EC1-4CD8-4EAB-BA63-772E1AC0C79A}" dt="2023-01-19T10:45:33.675" v="4209" actId="26606"/>
          <ac:spMkLst>
            <pc:docMk/>
            <pc:sldMk cId="2637635181" sldId="298"/>
            <ac:spMk id="8" creationId="{100EDD19-6802-4EC3-95CE-CFFAB042CFD6}"/>
          </ac:spMkLst>
        </pc:spChg>
        <pc:spChg chg="add del">
          <ac:chgData name="Amelia Hooper (UG)" userId="0d15d4ce-8bc0-4926-83e3-acc49196cd61" providerId="ADAL" clId="{171C5EC1-4CD8-4EAB-BA63-772E1AC0C79A}" dt="2023-01-19T10:45:33.675" v="4209" actId="26606"/>
          <ac:spMkLst>
            <pc:docMk/>
            <pc:sldMk cId="2637635181" sldId="298"/>
            <ac:spMk id="10" creationId="{DB17E863-922E-4C26-BD64-E8FD41D28661}"/>
          </ac:spMkLst>
        </pc:spChg>
        <pc:spChg chg="add">
          <ac:chgData name="Amelia Hooper (UG)" userId="0d15d4ce-8bc0-4926-83e3-acc49196cd61" providerId="ADAL" clId="{171C5EC1-4CD8-4EAB-BA63-772E1AC0C79A}" dt="2023-01-19T10:45:33.675" v="4209" actId="26606"/>
          <ac:spMkLst>
            <pc:docMk/>
            <pc:sldMk cId="2637635181" sldId="298"/>
            <ac:spMk id="3079" creationId="{3CD9DF72-87A3-404E-A828-84CBF11A8303}"/>
          </ac:spMkLst>
        </pc:spChg>
        <pc:picChg chg="add mod ord">
          <ac:chgData name="Amelia Hooper (UG)" userId="0d15d4ce-8bc0-4926-83e3-acc49196cd61" providerId="ADAL" clId="{171C5EC1-4CD8-4EAB-BA63-772E1AC0C79A}" dt="2023-01-19T10:45:33.675" v="4209" actId="26606"/>
          <ac:picMkLst>
            <pc:docMk/>
            <pc:sldMk cId="2637635181" sldId="298"/>
            <ac:picMk id="3074" creationId="{6101226A-BE2B-E8ED-EDE3-6313979CB6C5}"/>
          </ac:picMkLst>
        </pc:picChg>
        <pc:cxnChg chg="add">
          <ac:chgData name="Amelia Hooper (UG)" userId="0d15d4ce-8bc0-4926-83e3-acc49196cd61" providerId="ADAL" clId="{171C5EC1-4CD8-4EAB-BA63-772E1AC0C79A}" dt="2023-01-19T10:45:33.675" v="4209" actId="26606"/>
          <ac:cxnSpMkLst>
            <pc:docMk/>
            <pc:sldMk cId="2637635181" sldId="298"/>
            <ac:cxnSpMk id="3081" creationId="{20E3A342-4D61-4E3F-AF90-1AB42AEB96CC}"/>
          </ac:cxnSpMkLst>
        </pc:cxnChg>
      </pc:sldChg>
      <pc:sldChg chg="addSp delSp modSp new mod setBg">
        <pc:chgData name="Amelia Hooper (UG)" userId="0d15d4ce-8bc0-4926-83e3-acc49196cd61" providerId="ADAL" clId="{171C5EC1-4CD8-4EAB-BA63-772E1AC0C79A}" dt="2023-01-19T10:53:35.045" v="4245" actId="1076"/>
        <pc:sldMkLst>
          <pc:docMk/>
          <pc:sldMk cId="2585717245" sldId="299"/>
        </pc:sldMkLst>
        <pc:spChg chg="mod">
          <ac:chgData name="Amelia Hooper (UG)" userId="0d15d4ce-8bc0-4926-83e3-acc49196cd61" providerId="ADAL" clId="{171C5EC1-4CD8-4EAB-BA63-772E1AC0C79A}" dt="2023-01-19T10:53:35.045" v="4245" actId="1076"/>
          <ac:spMkLst>
            <pc:docMk/>
            <pc:sldMk cId="2585717245" sldId="299"/>
            <ac:spMk id="2" creationId="{5586B36F-CEBC-C42D-43CF-D09C113F71C6}"/>
          </ac:spMkLst>
        </pc:spChg>
        <pc:spChg chg="mod ord">
          <ac:chgData name="Amelia Hooper (UG)" userId="0d15d4ce-8bc0-4926-83e3-acc49196cd61" providerId="ADAL" clId="{171C5EC1-4CD8-4EAB-BA63-772E1AC0C79A}" dt="2023-01-19T10:53:29.195" v="4244" actId="113"/>
          <ac:spMkLst>
            <pc:docMk/>
            <pc:sldMk cId="2585717245" sldId="299"/>
            <ac:spMk id="3" creationId="{D0C67F17-4AD2-456E-337B-1E39448966A4}"/>
          </ac:spMkLst>
        </pc:spChg>
        <pc:spChg chg="add del">
          <ac:chgData name="Amelia Hooper (UG)" userId="0d15d4ce-8bc0-4926-83e3-acc49196cd61" providerId="ADAL" clId="{171C5EC1-4CD8-4EAB-BA63-772E1AC0C79A}" dt="2023-01-19T10:52:30.709" v="4222" actId="26606"/>
          <ac:spMkLst>
            <pc:docMk/>
            <pc:sldMk cId="2585717245" sldId="299"/>
            <ac:spMk id="8" creationId="{100EDD19-6802-4EC3-95CE-CFFAB042CFD6}"/>
          </ac:spMkLst>
        </pc:spChg>
        <pc:spChg chg="add del">
          <ac:chgData name="Amelia Hooper (UG)" userId="0d15d4ce-8bc0-4926-83e3-acc49196cd61" providerId="ADAL" clId="{171C5EC1-4CD8-4EAB-BA63-772E1AC0C79A}" dt="2023-01-19T10:52:30.709" v="4222" actId="26606"/>
          <ac:spMkLst>
            <pc:docMk/>
            <pc:sldMk cId="2585717245" sldId="299"/>
            <ac:spMk id="10" creationId="{DB17E863-922E-4C26-BD64-E8FD41D28661}"/>
          </ac:spMkLst>
        </pc:spChg>
        <pc:spChg chg="add">
          <ac:chgData name="Amelia Hooper (UG)" userId="0d15d4ce-8bc0-4926-83e3-acc49196cd61" providerId="ADAL" clId="{171C5EC1-4CD8-4EAB-BA63-772E1AC0C79A}" dt="2023-01-19T10:52:30.709" v="4222" actId="26606"/>
          <ac:spMkLst>
            <pc:docMk/>
            <pc:sldMk cId="2585717245" sldId="299"/>
            <ac:spMk id="4103" creationId="{2C61293E-6EBE-43EF-A52C-9BEBFD7679D4}"/>
          </ac:spMkLst>
        </pc:spChg>
        <pc:spChg chg="add">
          <ac:chgData name="Amelia Hooper (UG)" userId="0d15d4ce-8bc0-4926-83e3-acc49196cd61" providerId="ADAL" clId="{171C5EC1-4CD8-4EAB-BA63-772E1AC0C79A}" dt="2023-01-19T10:52:30.709" v="4222" actId="26606"/>
          <ac:spMkLst>
            <pc:docMk/>
            <pc:sldMk cId="2585717245" sldId="299"/>
            <ac:spMk id="4105" creationId="{21540236-BFD5-4A9D-8840-4703E7F76825}"/>
          </ac:spMkLst>
        </pc:spChg>
        <pc:picChg chg="add mod">
          <ac:chgData name="Amelia Hooper (UG)" userId="0d15d4ce-8bc0-4926-83e3-acc49196cd61" providerId="ADAL" clId="{171C5EC1-4CD8-4EAB-BA63-772E1AC0C79A}" dt="2023-01-19T10:52:30.709" v="4222" actId="26606"/>
          <ac:picMkLst>
            <pc:docMk/>
            <pc:sldMk cId="2585717245" sldId="299"/>
            <ac:picMk id="4098" creationId="{A1427849-B931-905F-AF66-C9F4F4425762}"/>
          </ac:picMkLst>
        </pc:picChg>
      </pc:sldChg>
    </pc:docChg>
  </pc:docChgLst>
  <pc:docChgLst>
    <pc:chgData name="Amelia Hooper (UG)" userId="S::c0040539@newcastle.ac.uk::0d15d4ce-8bc0-4926-83e3-acc49196cd61" providerId="AD" clId="Web-{E7A88B8D-E98A-4EC0-A071-F37EF7C5B1D9}"/>
    <pc:docChg chg="modSld">
      <pc:chgData name="Amelia Hooper (UG)" userId="S::c0040539@newcastle.ac.uk::0d15d4ce-8bc0-4926-83e3-acc49196cd61" providerId="AD" clId="Web-{E7A88B8D-E98A-4EC0-A071-F37EF7C5B1D9}" dt="2023-02-10T12:18:07.547" v="23" actId="20577"/>
      <pc:docMkLst>
        <pc:docMk/>
      </pc:docMkLst>
      <pc:sldChg chg="modSp">
        <pc:chgData name="Amelia Hooper (UG)" userId="S::c0040539@newcastle.ac.uk::0d15d4ce-8bc0-4926-83e3-acc49196cd61" providerId="AD" clId="Web-{E7A88B8D-E98A-4EC0-A071-F37EF7C5B1D9}" dt="2023-02-10T12:18:07.547" v="23" actId="20577"/>
        <pc:sldMkLst>
          <pc:docMk/>
          <pc:sldMk cId="1782545964" sldId="294"/>
        </pc:sldMkLst>
        <pc:spChg chg="mod">
          <ac:chgData name="Amelia Hooper (UG)" userId="S::c0040539@newcastle.ac.uk::0d15d4ce-8bc0-4926-83e3-acc49196cd61" providerId="AD" clId="Web-{E7A88B8D-E98A-4EC0-A071-F37EF7C5B1D9}" dt="2023-02-10T12:18:07.547" v="23" actId="20577"/>
          <ac:spMkLst>
            <pc:docMk/>
            <pc:sldMk cId="1782545964" sldId="294"/>
            <ac:spMk id="3" creationId="{42A7238D-9662-07AD-0C9D-7E4760BFB0B3}"/>
          </ac:spMkLst>
        </pc:spChg>
      </pc:sldChg>
    </pc:docChg>
  </pc:docChgLst>
  <pc:docChgLst>
    <pc:chgData name="Max Stone" userId="4c0fda75-08e6-4a25-a553-ac6438c53985" providerId="ADAL" clId="{CD3634F6-413A-42B6-94BA-0B2869A7A916}"/>
    <pc:docChg chg="modSld">
      <pc:chgData name="Max Stone" userId="4c0fda75-08e6-4a25-a553-ac6438c53985" providerId="ADAL" clId="{CD3634F6-413A-42B6-94BA-0B2869A7A916}" dt="2023-01-11T10:16:53.066" v="23" actId="6549"/>
      <pc:docMkLst>
        <pc:docMk/>
      </pc:docMkLst>
      <pc:sldChg chg="addCm">
        <pc:chgData name="Max Stone" userId="4c0fda75-08e6-4a25-a553-ac6438c53985" providerId="ADAL" clId="{CD3634F6-413A-42B6-94BA-0B2869A7A916}" dt="2023-01-11T10:08:03.639" v="12"/>
        <pc:sldMkLst>
          <pc:docMk/>
          <pc:sldMk cId="772299711" sldId="256"/>
        </pc:sldMkLst>
      </pc:sldChg>
      <pc:sldChg chg="addCm">
        <pc:chgData name="Max Stone" userId="4c0fda75-08e6-4a25-a553-ac6438c53985" providerId="ADAL" clId="{CD3634F6-413A-42B6-94BA-0B2869A7A916}" dt="2023-01-11T09:49:07.993" v="1"/>
        <pc:sldMkLst>
          <pc:docMk/>
          <pc:sldMk cId="1174618256" sldId="258"/>
        </pc:sldMkLst>
      </pc:sldChg>
      <pc:sldChg chg="addCm">
        <pc:chgData name="Max Stone" userId="4c0fda75-08e6-4a25-a553-ac6438c53985" providerId="ADAL" clId="{CD3634F6-413A-42B6-94BA-0B2869A7A916}" dt="2023-01-11T09:55:55.550" v="6"/>
        <pc:sldMkLst>
          <pc:docMk/>
          <pc:sldMk cId="599258690" sldId="260"/>
        </pc:sldMkLst>
      </pc:sldChg>
      <pc:sldChg chg="addCm modCm">
        <pc:chgData name="Max Stone" userId="4c0fda75-08e6-4a25-a553-ac6438c53985" providerId="ADAL" clId="{CD3634F6-413A-42B6-94BA-0B2869A7A916}" dt="2023-01-11T10:06:39.493" v="11"/>
        <pc:sldMkLst>
          <pc:docMk/>
          <pc:sldMk cId="1323184678" sldId="264"/>
        </pc:sldMkLst>
      </pc:sldChg>
      <pc:sldChg chg="addCm">
        <pc:chgData name="Max Stone" userId="4c0fda75-08e6-4a25-a553-ac6438c53985" providerId="ADAL" clId="{CD3634F6-413A-42B6-94BA-0B2869A7A916}" dt="2023-01-11T09:51:06.836" v="3"/>
        <pc:sldMkLst>
          <pc:docMk/>
          <pc:sldMk cId="3697996681" sldId="273"/>
        </pc:sldMkLst>
      </pc:sldChg>
      <pc:sldChg chg="modCm">
        <pc:chgData name="Max Stone" userId="4c0fda75-08e6-4a25-a553-ac6438c53985" providerId="ADAL" clId="{CD3634F6-413A-42B6-94BA-0B2869A7A916}" dt="2023-01-11T09:57:38.307" v="7"/>
        <pc:sldMkLst>
          <pc:docMk/>
          <pc:sldMk cId="2181601866" sldId="275"/>
        </pc:sldMkLst>
      </pc:sldChg>
      <pc:sldChg chg="addCm">
        <pc:chgData name="Max Stone" userId="4c0fda75-08e6-4a25-a553-ac6438c53985" providerId="ADAL" clId="{CD3634F6-413A-42B6-94BA-0B2869A7A916}" dt="2023-01-11T09:53:27.638" v="5"/>
        <pc:sldMkLst>
          <pc:docMk/>
          <pc:sldMk cId="2060407663" sldId="277"/>
        </pc:sldMkLst>
      </pc:sldChg>
      <pc:sldChg chg="modSp mod addCm modCm">
        <pc:chgData name="Max Stone" userId="4c0fda75-08e6-4a25-a553-ac6438c53985" providerId="ADAL" clId="{CD3634F6-413A-42B6-94BA-0B2869A7A916}" dt="2023-01-11T10:16:53.066" v="23" actId="6549"/>
        <pc:sldMkLst>
          <pc:docMk/>
          <pc:sldMk cId="858067125" sldId="282"/>
        </pc:sldMkLst>
        <pc:spChg chg="mod">
          <ac:chgData name="Max Stone" userId="4c0fda75-08e6-4a25-a553-ac6438c53985" providerId="ADAL" clId="{CD3634F6-413A-42B6-94BA-0B2869A7A916}" dt="2023-01-11T10:16:53.066" v="23" actId="6549"/>
          <ac:spMkLst>
            <pc:docMk/>
            <pc:sldMk cId="858067125" sldId="282"/>
            <ac:spMk id="3" creationId="{FA2B1248-6AEF-49CD-BE58-7B9DFFB48492}"/>
          </ac:spMkLst>
        </pc:spChg>
      </pc:sldChg>
      <pc:sldChg chg="addCm">
        <pc:chgData name="Max Stone" userId="4c0fda75-08e6-4a25-a553-ac6438c53985" providerId="ADAL" clId="{CD3634F6-413A-42B6-94BA-0B2869A7A916}" dt="2023-01-11T10:15:41.110" v="17"/>
        <pc:sldMkLst>
          <pc:docMk/>
          <pc:sldMk cId="3072882233" sldId="284"/>
        </pc:sldMkLst>
      </pc:sldChg>
      <pc:sldChg chg="addCm modCm">
        <pc:chgData name="Max Stone" userId="4c0fda75-08e6-4a25-a553-ac6438c53985" providerId="ADAL" clId="{CD3634F6-413A-42B6-94BA-0B2869A7A916}" dt="2023-01-11T10:15:23.285" v="16"/>
        <pc:sldMkLst>
          <pc:docMk/>
          <pc:sldMk cId="4182087236" sldId="285"/>
        </pc:sldMkLst>
      </pc:sldChg>
      <pc:sldChg chg="addCm">
        <pc:chgData name="Max Stone" userId="4c0fda75-08e6-4a25-a553-ac6438c53985" providerId="ADAL" clId="{CD3634F6-413A-42B6-94BA-0B2869A7A916}" dt="2023-01-11T09:58:04.326" v="8"/>
        <pc:sldMkLst>
          <pc:docMk/>
          <pc:sldMk cId="1296346431" sldId="287"/>
        </pc:sldMkLst>
      </pc:sldChg>
      <pc:sldChg chg="addCm">
        <pc:chgData name="Max Stone" userId="4c0fda75-08e6-4a25-a553-ac6438c53985" providerId="ADAL" clId="{CD3634F6-413A-42B6-94BA-0B2869A7A916}" dt="2023-01-11T10:10:33.790" v="13"/>
        <pc:sldMkLst>
          <pc:docMk/>
          <pc:sldMk cId="918580841" sldId="289"/>
        </pc:sldMkLst>
      </pc:sldChg>
      <pc:sldChg chg="addCm">
        <pc:chgData name="Max Stone" userId="4c0fda75-08e6-4a25-a553-ac6438c53985" providerId="ADAL" clId="{CD3634F6-413A-42B6-94BA-0B2869A7A916}" dt="2023-01-11T10:12:52.060" v="14"/>
        <pc:sldMkLst>
          <pc:docMk/>
          <pc:sldMk cId="642762624" sldId="290"/>
        </pc:sldMkLst>
      </pc:sldChg>
    </pc:docChg>
  </pc:docChgLst>
  <pc:docChgLst>
    <pc:chgData name="Tracy Donachie" userId="S::ntd42@newcastle.ac.uk::236ced40-67e5-4342-852a-7648906ff10e" providerId="AD" clId="Web-{E22ACF2C-DF26-4E83-A94D-C4283A38CFCF}"/>
    <pc:docChg chg="mod modSld">
      <pc:chgData name="Tracy Donachie" userId="S::ntd42@newcastle.ac.uk::236ced40-67e5-4342-852a-7648906ff10e" providerId="AD" clId="Web-{E22ACF2C-DF26-4E83-A94D-C4283A38CFCF}" dt="2023-02-10T12:26:12.319" v="6"/>
      <pc:docMkLst>
        <pc:docMk/>
      </pc:docMkLst>
      <pc:sldChg chg="addCm">
        <pc:chgData name="Tracy Donachie" userId="S::ntd42@newcastle.ac.uk::236ced40-67e5-4342-852a-7648906ff10e" providerId="AD" clId="Web-{E22ACF2C-DF26-4E83-A94D-C4283A38CFCF}" dt="2023-02-10T12:26:12.319" v="6"/>
        <pc:sldMkLst>
          <pc:docMk/>
          <pc:sldMk cId="858067125" sldId="282"/>
        </pc:sldMkLst>
      </pc:sldChg>
      <pc:sldChg chg="modSp modCm">
        <pc:chgData name="Tracy Donachie" userId="S::ntd42@newcastle.ac.uk::236ced40-67e5-4342-852a-7648906ff10e" providerId="AD" clId="Web-{E22ACF2C-DF26-4E83-A94D-C4283A38CFCF}" dt="2023-02-10T12:24:39.645" v="5" actId="20577"/>
        <pc:sldMkLst>
          <pc:docMk/>
          <pc:sldMk cId="4182087236" sldId="285"/>
        </pc:sldMkLst>
        <pc:spChg chg="mod">
          <ac:chgData name="Tracy Donachie" userId="S::ntd42@newcastle.ac.uk::236ced40-67e5-4342-852a-7648906ff10e" providerId="AD" clId="Web-{E22ACF2C-DF26-4E83-A94D-C4283A38CFCF}" dt="2023-02-10T12:24:39.645" v="5" actId="20577"/>
          <ac:spMkLst>
            <pc:docMk/>
            <pc:sldMk cId="4182087236" sldId="285"/>
            <ac:spMk id="3" creationId="{FA2B1248-6AEF-49CD-BE58-7B9DFFB48492}"/>
          </ac:spMkLst>
        </pc:spChg>
      </pc:sldChg>
      <pc:sldChg chg="addCm">
        <pc:chgData name="Tracy Donachie" userId="S::ntd42@newcastle.ac.uk::236ced40-67e5-4342-852a-7648906ff10e" providerId="AD" clId="Web-{E22ACF2C-DF26-4E83-A94D-C4283A38CFCF}" dt="2023-02-10T12:23:46.863" v="1"/>
        <pc:sldMkLst>
          <pc:docMk/>
          <pc:sldMk cId="1782545964" sldId="294"/>
        </pc:sldMkLst>
      </pc:sldChg>
    </pc:docChg>
  </pc:docChgLst>
</pc:chgInfo>
</file>

<file path=ppt/comments/modernComment_100_2E085BBF.xml><?xml version="1.0" encoding="utf-8"?>
<p188:cmLst xmlns:a="http://schemas.openxmlformats.org/drawingml/2006/main" xmlns:r="http://schemas.openxmlformats.org/officeDocument/2006/relationships" xmlns:p188="http://schemas.microsoft.com/office/powerpoint/2018/8/main">
  <p188:cm id="{1F5383C9-CE17-4DCF-8520-6DBFBD1DEB5A}" authorId="{8568FC7B-C662-F45B-0B16-9AC924CFA59D}" status="resolved" created="2023-01-11T10:08:03.604" complete="100000">
    <pc:sldMkLst xmlns:pc="http://schemas.microsoft.com/office/powerpoint/2013/main/command">
      <pc:docMk/>
      <pc:sldMk cId="772299711" sldId="256"/>
    </pc:sldMkLst>
    <p188:txBody>
      <a:bodyPr/>
      <a:lstStyle/>
      <a:p>
        <a:r>
          <a:rPr lang="en-GB"/>
          <a:t>Just thinking now, have you and Alice been including an introductory slide i.e., 
this presentation will
specifically it will address
If not could you please include it as I think this signposting would be handy for the reader</a:t>
        </a:r>
      </a:p>
    </p188:txBody>
  </p188:cm>
</p188:cmLst>
</file>

<file path=ppt/comments/modernComment_102_46034090.xml><?xml version="1.0" encoding="utf-8"?>
<p188:cmLst xmlns:a="http://schemas.openxmlformats.org/drawingml/2006/main" xmlns:r="http://schemas.openxmlformats.org/officeDocument/2006/relationships" xmlns:p188="http://schemas.microsoft.com/office/powerpoint/2018/8/main">
  <p188:cm id="{5C3B1321-04A7-4AEF-9B83-F1C8455F88BE}" authorId="{8568FC7B-C662-F45B-0B16-9AC924CFA59D}" status="resolved" created="2023-01-11T09:48:50.651" complete="100000">
    <pc:sldMkLst xmlns:pc="http://schemas.microsoft.com/office/powerpoint/2013/main/command">
      <pc:docMk/>
      <pc:sldMk cId="1174618256" sldId="258"/>
    </pc:sldMkLst>
    <p188:txBody>
      <a:bodyPr/>
      <a:lstStyle/>
      <a:p>
        <a:r>
          <a:rPr lang="en-GB"/>
          <a:t>I would include something on here like "There are many factors that are important during injury however this presentation will focus on..."
Or something like that
Remember that coaches will literally just have the slides, so things might need setting up a bit</a:t>
        </a:r>
      </a:p>
    </p188:txBody>
  </p188:cm>
  <p188:cm id="{19B0E51E-678D-4A13-AEC7-D92A04224172}" authorId="{8568FC7B-C662-F45B-0B16-9AC924CFA59D}" status="resolved" created="2023-01-11T09:49:07.965" complete="100000">
    <pc:sldMkLst xmlns:pc="http://schemas.microsoft.com/office/powerpoint/2013/main/command">
      <pc:docMk/>
      <pc:sldMk cId="1174618256" sldId="258"/>
    </pc:sldMkLst>
    <p188:txBody>
      <a:bodyPr/>
      <a:lstStyle/>
      <a:p>
        <a:r>
          <a:rPr lang="en-GB"/>
          <a:t>Also, would stress be part of "psychological"?</a:t>
        </a:r>
      </a:p>
    </p188:txBody>
  </p188:cm>
</p188:cmLst>
</file>

<file path=ppt/comments/modernComment_104_23B7F642.xml><?xml version="1.0" encoding="utf-8"?>
<p188:cmLst xmlns:a="http://schemas.openxmlformats.org/drawingml/2006/main" xmlns:r="http://schemas.openxmlformats.org/officeDocument/2006/relationships" xmlns:p188="http://schemas.microsoft.com/office/powerpoint/2018/8/main">
  <p188:cm id="{5B84373C-C892-46EA-8EF6-BA72B89C4D59}" authorId="{8568FC7B-C662-F45B-0B16-9AC924CFA59D}" status="resolved" created="2023-01-11T09:52:42.660" complete="100000">
    <pc:sldMkLst xmlns:pc="http://schemas.microsoft.com/office/powerpoint/2013/main/command">
      <pc:docMk/>
      <pc:sldMk cId="599258690" sldId="260"/>
    </pc:sldMkLst>
    <p188:txBody>
      <a:bodyPr/>
      <a:lstStyle/>
      <a:p>
        <a:r>
          <a:rPr lang="en-GB"/>
          <a:t>Nice content but feels confusing with the previous slide. Is the emotional response best understand in 5 or 3 ways? I would recommend focusing on this one at you seem to have more content for it</a:t>
        </a:r>
      </a:p>
    </p188:txBody>
  </p188:cm>
  <p188:cm id="{0F1D64C7-E110-4159-AB07-BBC574C0005F}" authorId="{8568FC7B-C662-F45B-0B16-9AC924CFA59D}" status="resolved" created="2023-01-11T09:55:55.517" complete="100000">
    <ac:txMkLst xmlns:ac="http://schemas.microsoft.com/office/drawing/2013/main/command">
      <pc:docMk xmlns:pc="http://schemas.microsoft.com/office/powerpoint/2013/main/command"/>
      <pc:sldMk xmlns:pc="http://schemas.microsoft.com/office/powerpoint/2013/main/command" cId="599258690" sldId="260"/>
      <ac:spMk id="3" creationId="{2C102953-0CEA-D11C-E66F-9DA075565508}"/>
      <ac:txMk cp="0" len="90">
        <ac:context len="377" hash="2864196699"/>
      </ac:txMk>
    </ac:txMkLst>
    <p188:pos x="8882459" y="277570"/>
    <p188:txBody>
      <a:bodyPr/>
      <a:lstStyle/>
      <a:p>
        <a:r>
          <a:rPr lang="en-GB"/>
          <a:t>Do these happen linearly i.e., one after the other, or are they dependent on how the athlete responds to the injury?</a:t>
        </a:r>
      </a:p>
    </p188:txBody>
  </p188:cm>
  <p188:cm id="{D1DFFF9A-E3B2-4CB3-BB83-57F0177970B5}" authorId="{8568FC7B-C662-F45B-0B16-9AC924CFA59D}" status="resolved" created="2023-02-06T14:06:29.092" complete="100000">
    <ac:txMkLst xmlns:ac="http://schemas.microsoft.com/office/drawing/2013/main/command">
      <pc:docMk xmlns:pc="http://schemas.microsoft.com/office/powerpoint/2013/main/command"/>
      <pc:sldMk xmlns:pc="http://schemas.microsoft.com/office/powerpoint/2013/main/command" cId="599258690" sldId="260"/>
      <ac:spMk id="3" creationId="{2C102953-0CEA-D11C-E66F-9DA075565508}"/>
      <ac:txMk cp="319" len="4">
        <ac:context len="377" hash="2864196699"/>
      </ac:txMk>
    </ac:txMkLst>
    <p188:pos x="7404586" y="3749882"/>
    <p188:txBody>
      <a:bodyPr/>
      <a:lstStyle/>
      <a:p>
        <a:r>
          <a:rPr lang="en-GB"/>
          <a:t>Exhibit elements of all categories at varying times?</a:t>
        </a:r>
      </a:p>
    </p188:txBody>
  </p188:cm>
</p188:cmLst>
</file>

<file path=ppt/comments/modernComment_108_4EDE3226.xml><?xml version="1.0" encoding="utf-8"?>
<p188:cmLst xmlns:a="http://schemas.openxmlformats.org/drawingml/2006/main" xmlns:r="http://schemas.openxmlformats.org/officeDocument/2006/relationships" xmlns:p188="http://schemas.microsoft.com/office/powerpoint/2018/8/main">
  <p188:cm id="{76E354FE-06A8-4CAE-8356-AD4437AF3D47}" authorId="{8568FC7B-C662-F45B-0B16-9AC924CFA59D}" status="resolved" created="2023-01-11T10:04:39.628" complete="100000">
    <ac:txMkLst xmlns:ac="http://schemas.microsoft.com/office/drawing/2013/main/command">
      <pc:docMk xmlns:pc="http://schemas.microsoft.com/office/powerpoint/2013/main/command"/>
      <pc:sldMk xmlns:pc="http://schemas.microsoft.com/office/powerpoint/2013/main/command" cId="1323184678" sldId="264"/>
      <ac:spMk id="3" creationId="{6E4E271E-F233-3244-A84C-4733E5A01AAE}"/>
      <ac:txMk cp="167" len="9">
        <ac:context len="221" hash="3851577775"/>
      </ac:txMk>
    </ac:txMkLst>
    <p188:pos x="3966432" y="642680"/>
    <p188:txBody>
      <a:bodyPr/>
      <a:lstStyle/>
      <a:p>
        <a:r>
          <a:rPr lang="en-GB"/>
          <a:t>Noooooooooooooo! Is it emotions or behaviours.... or both? They cant be together like that</a:t>
        </a:r>
      </a:p>
    </p188:txBody>
  </p188:cm>
  <p188:cm id="{EEA0D724-29C7-42A1-9A4F-7306DC0E3E3C}" authorId="{8568FC7B-C662-F45B-0B16-9AC924CFA59D}" status="resolved" created="2023-01-11T10:05:37.626" complete="100000">
    <ac:txMkLst xmlns:ac="http://schemas.microsoft.com/office/drawing/2013/main/command">
      <pc:docMk xmlns:pc="http://schemas.microsoft.com/office/powerpoint/2013/main/command"/>
      <pc:sldMk xmlns:pc="http://schemas.microsoft.com/office/powerpoint/2013/main/command" cId="1323184678" sldId="264"/>
      <ac:spMk id="2" creationId="{CEAED51E-4FB6-79F2-0117-E2376CD655F6}"/>
      <ac:txMk cp="3" len="20">
        <ac:context len="24" hash="3006750503"/>
      </ac:txMk>
    </ac:txMkLst>
    <p188:pos x="4991365" y="652726"/>
    <p188:txBody>
      <a:bodyPr/>
      <a:lstStyle/>
      <a:p>
        <a:r>
          <a:rPr lang="en-GB"/>
          <a:t>Is this meant to be an informational slide or an applied recommendations slide? The content feels slightly confusing</a:t>
        </a:r>
      </a:p>
    </p188:txBody>
  </p188:cm>
</p188:cmLst>
</file>

<file path=ppt/comments/modernComment_10F_2A610F13.xml><?xml version="1.0" encoding="utf-8"?>
<p188:cmLst xmlns:a="http://schemas.openxmlformats.org/drawingml/2006/main" xmlns:r="http://schemas.openxmlformats.org/officeDocument/2006/relationships" xmlns:p188="http://schemas.microsoft.com/office/powerpoint/2018/8/main">
  <p188:cm id="{809591DA-99C3-4E08-9C28-BB823B6118CB}" authorId="{8568FC7B-C662-F45B-0B16-9AC924CFA59D}" status="resolved" created="2023-02-06T14:22:45.337" complete="100000">
    <ac:txMkLst xmlns:ac="http://schemas.microsoft.com/office/drawing/2013/main/command">
      <pc:docMk xmlns:pc="http://schemas.microsoft.com/office/powerpoint/2013/main/command"/>
      <pc:sldMk xmlns:pc="http://schemas.microsoft.com/office/powerpoint/2013/main/command" cId="711003923" sldId="271"/>
      <ac:spMk id="3" creationId="{FA2B1248-6AEF-49CD-BE58-7B9DFFB48492}"/>
      <ac:txMk cp="151">
        <ac:context len="152" hash="3898960860"/>
      </ac:txMk>
    </ac:txMkLst>
    <p188:pos x="2953971" y="2324838"/>
    <p188:txBody>
      <a:bodyPr/>
      <a:lstStyle/>
      <a:p>
        <a:r>
          <a:rPr lang="en-GB"/>
          <a:t>Get rid of this one and do one more slide on imagery (like you've done for goal setting)</a:t>
        </a:r>
      </a:p>
    </p188:txBody>
  </p188:cm>
  <p188:cm id="{519F4380-2599-4F36-963D-10A823170592}" authorId="{8568FC7B-C662-F45B-0B16-9AC924CFA59D}" status="resolved" created="2023-02-14T08:59:05.522" complete="100000">
    <ac:txMkLst xmlns:ac="http://schemas.microsoft.com/office/drawing/2013/main/command">
      <pc:docMk xmlns:pc="http://schemas.microsoft.com/office/powerpoint/2013/main/command"/>
      <pc:sldMk xmlns:pc="http://schemas.microsoft.com/office/powerpoint/2013/main/command" cId="711003923" sldId="271"/>
      <ac:spMk id="3" creationId="{FA2B1248-6AEF-49CD-BE58-7B9DFFB48492}"/>
      <ac:txMk cp="107">
        <ac:context len="131" hash="1049688966"/>
      </ac:txMk>
    </ac:txMkLst>
    <p188:pos x="6287721" y="1553313"/>
    <p188:txBody>
      <a:bodyPr/>
      <a:lstStyle/>
      <a:p>
        <a:r>
          <a:rPr lang="en-GB"/>
          <a:t>Consider removing as you have the same info on next slide</a:t>
        </a:r>
      </a:p>
    </p188:txBody>
  </p188:cm>
  <p188:cm id="{57A26DF9-2D12-4042-972A-3B4EF9173396}" authorId="{8568FC7B-C662-F45B-0B16-9AC924CFA59D}" status="resolved" created="2023-02-14T08:59:19.131" complete="100000">
    <ac:txMkLst xmlns:ac="http://schemas.microsoft.com/office/drawing/2013/main/command">
      <pc:docMk xmlns:pc="http://schemas.microsoft.com/office/powerpoint/2013/main/command"/>
      <pc:sldMk xmlns:pc="http://schemas.microsoft.com/office/powerpoint/2013/main/command" cId="711003923" sldId="271"/>
      <ac:spMk id="3" creationId="{FA2B1248-6AEF-49CD-BE58-7B9DFFB48492}"/>
      <ac:txMk cp="53" len="38">
        <ac:context len="131" hash="1049688966"/>
      </ac:txMk>
    </ac:txMkLst>
    <p188:pos x="3935046" y="657963"/>
    <p188:txBody>
      <a:bodyPr/>
      <a:lstStyle/>
      <a:p>
        <a:r>
          <a:rPr lang="en-GB"/>
          <a:t>In relation to recovery?</a:t>
        </a:r>
      </a:p>
    </p188:txBody>
  </p188:cm>
</p188:cmLst>
</file>

<file path=ppt/comments/modernComment_111_DC6AF389.xml><?xml version="1.0" encoding="utf-8"?>
<p188:cmLst xmlns:a="http://schemas.openxmlformats.org/drawingml/2006/main" xmlns:r="http://schemas.openxmlformats.org/officeDocument/2006/relationships" xmlns:p188="http://schemas.microsoft.com/office/powerpoint/2018/8/main">
  <p188:cm id="{341C2223-4C6D-431A-A9B7-09785CAF010C}" authorId="{8568FC7B-C662-F45B-0B16-9AC924CFA59D}" status="resolved" created="2023-01-11T09:49:49.891" complete="100000">
    <pc:sldMkLst xmlns:pc="http://schemas.microsoft.com/office/powerpoint/2013/main/command">
      <pc:docMk/>
      <pc:sldMk cId="3697996681" sldId="273"/>
    </pc:sldMkLst>
    <p188:txBody>
      <a:bodyPr/>
      <a:lstStyle/>
      <a:p>
        <a:r>
          <a:rPr lang="en-GB"/>
          <a:t>Is this presentation going to focus more on rehab or injury prevention/occurrence? Maybe worth clarifying early for the reader</a:t>
        </a:r>
      </a:p>
    </p188:txBody>
  </p188:cm>
  <p188:cm id="{3CCAF84D-1830-4F58-A5D8-A78DAA3A3DC5}" authorId="{8568FC7B-C662-F45B-0B16-9AC924CFA59D}" status="resolved" created="2023-01-11T09:51:06.798" complete="100000">
    <ac:txMkLst xmlns:ac="http://schemas.microsoft.com/office/drawing/2013/main/command">
      <pc:docMk xmlns:pc="http://schemas.microsoft.com/office/powerpoint/2013/main/command"/>
      <pc:sldMk xmlns:pc="http://schemas.microsoft.com/office/powerpoint/2013/main/command" cId="3697996681" sldId="273"/>
      <ac:spMk id="3" creationId="{4F37CE50-D247-6787-FC29-F4A74F5B33DA}"/>
      <ac:txMk cp="187" len="72">
        <ac:context len="350" hash="4248573803"/>
      </ac:txMk>
    </ac:txMkLst>
    <p188:pos x="6598989" y="2188645"/>
    <p188:txBody>
      <a:bodyPr/>
      <a:lstStyle/>
      <a:p>
        <a:r>
          <a:rPr lang="en-GB"/>
          <a:t>This could maybe be clearer - the stressor itself isnt the issue, its the perception of it
"A stressor is any situation or event with the potential to cause stress"</a:t>
        </a:r>
      </a:p>
    </p188:txBody>
  </p188:cm>
</p188:cmLst>
</file>

<file path=ppt/comments/modernComment_113_82089A4A.xml><?xml version="1.0" encoding="utf-8"?>
<p188:cmLst xmlns:a="http://schemas.openxmlformats.org/drawingml/2006/main" xmlns:r="http://schemas.openxmlformats.org/officeDocument/2006/relationships" xmlns:p188="http://schemas.microsoft.com/office/powerpoint/2018/8/main">
  <p188:cm id="{56AC65D5-3176-4A50-96F8-62C511375528}" authorId="{77007F38-7C99-64D1-56A2-F931A85A1648}" status="resolved" created="2022-12-16T16:03:37.613" complete="100000">
    <pc:sldMkLst xmlns:pc="http://schemas.microsoft.com/office/powerpoint/2013/main/command">
      <pc:docMk/>
      <pc:sldMk cId="2181601866" sldId="275"/>
    </pc:sldMkLst>
    <p188:replyLst>
      <p188:reply id="{37EEFE8A-C42F-4520-9D00-C1B05BEA3417}" authorId="{8568FC7B-C662-F45B-0B16-9AC924CFA59D}" created="2023-01-11T09:57:38.274">
        <p188:txBody>
          <a:bodyPr/>
          <a:lstStyle/>
          <a:p>
            <a:r>
              <a:rPr lang="en-GB"/>
              <a:t>I think it is good but maybe needs more information in places e.g., group processes. Also, performance decrements - I assume this means post recovery?</a:t>
            </a:r>
          </a:p>
        </p188:txBody>
      </p188:reply>
    </p188:replyLst>
    <p188:txBody>
      <a:bodyPr/>
      <a:lstStyle/>
      <a:p>
        <a:r>
          <a:rPr lang="en-GB"/>
          <a:t>Not sure if this is needed, but didn't want to remove yet? What are your thoughts?</a:t>
        </a:r>
      </a:p>
    </p188:txBody>
  </p188:cm>
</p188:cmLst>
</file>

<file path=ppt/comments/modernComment_115_7ACF536F.xml><?xml version="1.0" encoding="utf-8"?>
<p188:cmLst xmlns:a="http://schemas.openxmlformats.org/drawingml/2006/main" xmlns:r="http://schemas.openxmlformats.org/officeDocument/2006/relationships" xmlns:p188="http://schemas.microsoft.com/office/powerpoint/2018/8/main">
  <p188:cm id="{931B18E9-4919-4034-9FCB-6601345E50E9}" authorId="{8568FC7B-C662-F45B-0B16-9AC924CFA59D}" status="resolved" created="2023-01-11T09:53:27.586" complete="100000">
    <pc:sldMkLst xmlns:pc="http://schemas.microsoft.com/office/powerpoint/2013/main/command">
      <pc:docMk/>
      <pc:sldMk cId="2060407663" sldId="277"/>
    </pc:sldMkLst>
    <p188:txBody>
      <a:bodyPr/>
      <a:lstStyle/>
      <a:p>
        <a:r>
          <a:rPr lang="en-GB"/>
          <a:t>This is nice and I like the way this is being written e.g., "You can expect athletes..."
It feels very easy to engage with whilst also being informative</a:t>
        </a:r>
      </a:p>
    </p188:txBody>
  </p188:cm>
</p188:cmLst>
</file>

<file path=ppt/comments/modernComment_116_8AB88077.xml><?xml version="1.0" encoding="utf-8"?>
<p188:cmLst xmlns:a="http://schemas.openxmlformats.org/drawingml/2006/main" xmlns:r="http://schemas.openxmlformats.org/officeDocument/2006/relationships" xmlns:p188="http://schemas.microsoft.com/office/powerpoint/2018/8/main">
  <p188:cm id="{0E317A66-06C6-45F8-BF65-0C618BE8ADC9}" authorId="{8568FC7B-C662-F45B-0B16-9AC924CFA59D}" status="resolved" created="2023-02-06T14:07:13.371" complete="100000">
    <ac:txMkLst xmlns:ac="http://schemas.microsoft.com/office/drawing/2013/main/command">
      <pc:docMk xmlns:pc="http://schemas.microsoft.com/office/powerpoint/2013/main/command"/>
      <pc:sldMk xmlns:pc="http://schemas.microsoft.com/office/powerpoint/2013/main/command" cId="2327347319" sldId="278"/>
      <ac:spMk id="3" creationId="{8D8C232F-36FF-3074-5310-90F44198A803}"/>
      <ac:txMk cp="55" len="20">
        <ac:context len="241" hash="3370197433"/>
      </ac:txMk>
    </ac:txMkLst>
    <p188:pos x="3473540" y="1591491"/>
    <p188:txBody>
      <a:bodyPr/>
      <a:lstStyle/>
      <a:p>
        <a:r>
          <a:rPr lang="en-GB"/>
          <a:t>Can an example be given?</a:t>
        </a:r>
      </a:p>
    </p188:txBody>
  </p188:cm>
</p188:cmLst>
</file>

<file path=ppt/comments/modernComment_119_385A0AA2.xml><?xml version="1.0" encoding="utf-8"?>
<p188:cmLst xmlns:a="http://schemas.openxmlformats.org/drawingml/2006/main" xmlns:r="http://schemas.openxmlformats.org/officeDocument/2006/relationships" xmlns:p188="http://schemas.microsoft.com/office/powerpoint/2018/8/main">
  <p188:cm id="{332D56D5-6829-46DD-B920-1AED9B6D2100}" authorId="{8568FC7B-C662-F45B-0B16-9AC924CFA59D}" status="resolved" created="2023-02-06T14:12:34.462" complete="100000">
    <ac:txMkLst xmlns:ac="http://schemas.microsoft.com/office/drawing/2013/main/command">
      <pc:docMk xmlns:pc="http://schemas.microsoft.com/office/powerpoint/2013/main/command"/>
      <pc:sldMk xmlns:pc="http://schemas.microsoft.com/office/powerpoint/2013/main/command" cId="945425058" sldId="281"/>
      <ac:spMk id="2" creationId="{CEAED51E-4FB6-79F2-0117-E2376CD655F6}"/>
      <ac:txMk cp="0" len="36">
        <ac:context len="37" hash="2492961903"/>
      </ac:txMk>
    </ac:txMkLst>
    <p188:pos x="5305425" y="224245"/>
    <p188:txBody>
      <a:bodyPr/>
      <a:lstStyle/>
      <a:p>
        <a:r>
          <a:rPr lang="en-GB"/>
          <a:t>Or consistency with the previous slide, does this slide need some info about key stressors etc?</a:t>
        </a:r>
      </a:p>
    </p188:txBody>
  </p188:cm>
</p188:cmLst>
</file>

<file path=ppt/comments/modernComment_11A_332510B5.xml><?xml version="1.0" encoding="utf-8"?>
<p188:cmLst xmlns:a="http://schemas.openxmlformats.org/drawingml/2006/main" xmlns:r="http://schemas.openxmlformats.org/officeDocument/2006/relationships" xmlns:p188="http://schemas.microsoft.com/office/powerpoint/2018/8/main">
  <p188:cm id="{03992F98-6515-4DBC-8F17-27C19A21CB83}" authorId="{8568FC7B-C662-F45B-0B16-9AC924CFA59D}" status="resolved" created="2023-01-11T10:16:35.597" complete="100000">
    <ac:txMkLst xmlns:ac="http://schemas.microsoft.com/office/drawing/2013/main/command">
      <pc:docMk xmlns:pc="http://schemas.microsoft.com/office/powerpoint/2013/main/command"/>
      <pc:sldMk xmlns:pc="http://schemas.microsoft.com/office/powerpoint/2013/main/command" cId="858067125" sldId="282"/>
      <ac:spMk id="3" creationId="{FA2B1248-6AEF-49CD-BE58-7B9DFFB48492}"/>
      <ac:txMk cp="165">
        <ac:context len="301" hash="2779920919"/>
      </ac:txMk>
    </ac:txMkLst>
    <p188:pos x="3869564" y="1401564"/>
    <p188:txBody>
      <a:bodyPr/>
      <a:lstStyle/>
      <a:p>
        <a:r>
          <a:rPr lang="en-GB"/>
          <a:t>Can this be clarified. For instance, what is a negative decision to return?</a:t>
        </a:r>
      </a:p>
    </p188:txBody>
  </p188:cm>
  <p188:cm id="{2D08BA80-0CEE-4D42-9CA5-282D4D392DC0}" authorId="{8568FC7B-C662-F45B-0B16-9AC924CFA59D}" status="resolved" created="2023-02-06T14:18:38.100" complete="100000">
    <ac:txMkLst xmlns:ac="http://schemas.microsoft.com/office/drawing/2013/main/command">
      <pc:docMk xmlns:pc="http://schemas.microsoft.com/office/powerpoint/2013/main/command"/>
      <pc:sldMk xmlns:pc="http://schemas.microsoft.com/office/powerpoint/2013/main/command" cId="858067125" sldId="282"/>
      <ac:spMk id="3" creationId="{FA2B1248-6AEF-49CD-BE58-7B9DFFB48492}"/>
      <ac:txMk cp="0" len="66">
        <ac:context len="301" hash="2779920919"/>
      </ac:txMk>
    </ac:txMkLst>
    <p188:pos x="7506335" y="269031"/>
    <p188:txBody>
      <a:bodyPr/>
      <a:lstStyle/>
      <a:p>
        <a:r>
          <a:rPr lang="en-GB"/>
          <a:t>Sentence feels a little clunky, can it be changed around?</a:t>
        </a:r>
      </a:p>
    </p188:txBody>
  </p188:cm>
  <p188:cm id="{5362A258-4FA4-47A1-A138-711D096EF75C}" authorId="{44767EF2-C249-026D-E259-327CF5B1F203}" status="resolved" created="2023-02-10T12:26:12.319" complete="100000">
    <ac:txMkLst xmlns:ac="http://schemas.microsoft.com/office/drawing/2013/main/command">
      <pc:docMk xmlns:pc="http://schemas.microsoft.com/office/powerpoint/2013/main/command"/>
      <pc:sldMk xmlns:pc="http://schemas.microsoft.com/office/powerpoint/2013/main/command" cId="858067125" sldId="282"/>
      <ac:spMk id="3" creationId="{FA2B1248-6AEF-49CD-BE58-7B9DFFB48492}"/>
      <ac:txMk cp="109">
        <ac:context len="301" hash="2779920919"/>
      </ac:txMk>
    </ac:txMkLst>
    <p188:pos x="5666509" y="1136072"/>
    <p188:txBody>
      <a:bodyPr/>
      <a:lstStyle/>
      <a:p>
        <a:r>
          <a:rPr lang="en-GB"/>
          <a:t>reason rather than theme?</a:t>
        </a:r>
      </a:p>
    </p188:txBody>
  </p188:cm>
</p188:cmLst>
</file>

<file path=ppt/comments/modernComment_11C_B7287639.xml><?xml version="1.0" encoding="utf-8"?>
<p188:cmLst xmlns:a="http://schemas.openxmlformats.org/drawingml/2006/main" xmlns:r="http://schemas.openxmlformats.org/officeDocument/2006/relationships" xmlns:p188="http://schemas.microsoft.com/office/powerpoint/2018/8/main">
  <p188:cm id="{ACEB4B24-22E3-4249-A152-ED05C2C3F857}" authorId="{8568FC7B-C662-F45B-0B16-9AC924CFA59D}" status="resolved" created="2023-01-11T10:15:41.050" complete="100000">
    <pc:sldMkLst xmlns:pc="http://schemas.microsoft.com/office/powerpoint/2013/main/command">
      <pc:docMk/>
      <pc:sldMk cId="3072882233" sldId="284"/>
    </pc:sldMkLst>
    <p188:txBody>
      <a:bodyPr/>
      <a:lstStyle/>
      <a:p>
        <a:r>
          <a:rPr lang="en-GB"/>
          <a:t>Nice</a:t>
        </a:r>
      </a:p>
    </p188:txBody>
  </p188:cm>
  <p188:cm id="{2EE406FF-A9D6-40FA-B713-D511707FB9E0}" authorId="{8568FC7B-C662-F45B-0B16-9AC924CFA59D}" status="resolved" created="2023-02-06T14:17:26.833" complete="100000">
    <ac:txMkLst xmlns:ac="http://schemas.microsoft.com/office/drawing/2013/main/command">
      <pc:docMk xmlns:pc="http://schemas.microsoft.com/office/powerpoint/2013/main/command"/>
      <pc:sldMk xmlns:pc="http://schemas.microsoft.com/office/powerpoint/2013/main/command" cId="3072882233" sldId="284"/>
      <ac:spMk id="6" creationId="{33EA31EF-0A8D-4009-ADF4-58D52E9106F9}"/>
      <ac:txMk cp="45">
        <ac:context len="250" hash="4072416670"/>
      </ac:txMk>
    </ac:txMkLst>
    <p188:pos x="4717598" y="692162"/>
    <p188:txBody>
      <a:bodyPr/>
      <a:lstStyle/>
      <a:p>
        <a:r>
          <a:rPr lang="en-GB"/>
          <a:t>Feels a bit sciency, can it be simplified? </a:t>
        </a:r>
      </a:p>
    </p188:txBody>
  </p188:cm>
  <p188:cm id="{BC8DD5E0-B6ED-43FA-A9AE-6361BA4B83E8}" authorId="{8568FC7B-C662-F45B-0B16-9AC924CFA59D}" status="resolved" created="2023-02-06T14:23:36.913" complete="100000">
    <ac:txMkLst xmlns:ac="http://schemas.microsoft.com/office/drawing/2013/main/command">
      <pc:docMk xmlns:pc="http://schemas.microsoft.com/office/powerpoint/2013/main/command"/>
      <pc:sldMk xmlns:pc="http://schemas.microsoft.com/office/powerpoint/2013/main/command" cId="3072882233" sldId="284"/>
      <ac:spMk id="3" creationId="{FA2B1248-6AEF-49CD-BE58-7B9DFFB48492}"/>
      <ac:txMk cp="0" len="15">
        <ac:context len="219" hash="2256244921"/>
      </ac:txMk>
    </ac:txMkLst>
    <p188:pos x="5562600" y="269732"/>
    <p188:txBody>
      <a:bodyPr/>
      <a:lstStyle/>
      <a:p>
        <a:r>
          <a:rPr lang="en-GB"/>
          <a:t>You can maybe get rid of this and replace it with where the social support can come from (its not just coaches but the wider team)</a:t>
        </a:r>
      </a:p>
    </p188:txBody>
  </p188:cm>
</p188:cmLst>
</file>

<file path=ppt/comments/modernComment_11D_F9459644.xml><?xml version="1.0" encoding="utf-8"?>
<p188:cmLst xmlns:a="http://schemas.openxmlformats.org/drawingml/2006/main" xmlns:r="http://schemas.openxmlformats.org/officeDocument/2006/relationships" xmlns:p188="http://schemas.microsoft.com/office/powerpoint/2018/8/main">
  <p188:cm id="{30C8C092-2994-46CA-B3A2-0D2FCC6BD800}" authorId="{8568FC7B-C662-F45B-0B16-9AC924CFA59D}" status="resolved" created="2023-01-11T10:14:55.981" complete="100000">
    <ac:txMkLst xmlns:ac="http://schemas.microsoft.com/office/drawing/2013/main/command">
      <pc:docMk xmlns:pc="http://schemas.microsoft.com/office/powerpoint/2013/main/command"/>
      <pc:sldMk xmlns:pc="http://schemas.microsoft.com/office/powerpoint/2013/main/command" cId="4182087236" sldId="285"/>
      <ac:spMk id="2" creationId="{EE93F250-42B3-312B-51A1-7EF9809DC51D}"/>
      <ac:txMk cp="41">
        <ac:context len="42" hash="1741064453"/>
      </ac:txMk>
    </ac:txMkLst>
    <p188:pos x="5052777" y="164552"/>
    <p188:replyLst>
      <p188:reply id="{0A403D82-D38B-4F59-9250-1F5416D21B29}" authorId="{8568FC7B-C662-F45B-0B16-9AC924CFA59D}" created="2023-01-11T10:15:23.248">
        <p188:txBody>
          <a:bodyPr/>
          <a:lstStyle/>
          <a:p>
            <a:r>
              <a:rPr lang="en-GB"/>
              <a:t>Or even recommending the coach have a go to person for these issues e.g., a referral point</a:t>
            </a:r>
          </a:p>
        </p188:txBody>
      </p188:reply>
    </p188:replyLst>
    <p188:txBody>
      <a:bodyPr/>
      <a:lstStyle/>
      <a:p>
        <a:r>
          <a:rPr lang="en-GB"/>
          <a:t>I like the premise of this slide but I'm not sure the coach will have the expertise for some of this e.g., 6 week plan
I would keep the gist of this but make it more coach/sport focused and centred around setting expectations</a:t>
        </a:r>
      </a:p>
    </p188:txBody>
  </p188:cm>
  <p188:cm id="{601610BD-028A-4874-B3F5-87668965FB42}" authorId="{8568FC7B-C662-F45B-0B16-9AC924CFA59D}" status="resolved" created="2023-02-06T14:16:00.503" complete="100000">
    <ac:txMkLst xmlns:ac="http://schemas.microsoft.com/office/drawing/2013/main/command">
      <pc:docMk xmlns:pc="http://schemas.microsoft.com/office/powerpoint/2013/main/command"/>
      <pc:sldMk xmlns:pc="http://schemas.microsoft.com/office/powerpoint/2013/main/command" cId="4182087236" sldId="285"/>
      <ac:spMk id="3" creationId="{FA2B1248-6AEF-49CD-BE58-7B9DFFB48492}"/>
      <ac:txMk cp="240" len="92">
        <ac:context len="333" hash="168605771"/>
      </ac:txMk>
    </ac:txMkLst>
    <p188:pos x="6087880" y="3604068"/>
    <p188:txBody>
      <a:bodyPr/>
      <a:lstStyle/>
      <a:p>
        <a:r>
          <a:rPr lang="en-GB"/>
          <a:t>What if there is no welfare office? Could another example be given?</a:t>
        </a:r>
      </a:p>
    </p188:txBody>
  </p188:cm>
  <p188:cm id="{B4F6EEDE-9B69-438E-AA1C-8807F6EB1178}" authorId="{8568FC7B-C662-F45B-0B16-9AC924CFA59D}" status="resolved" created="2023-02-06T14:16:57.862" complete="100000">
    <ac:txMkLst xmlns:ac="http://schemas.microsoft.com/office/drawing/2013/main/command">
      <pc:docMk xmlns:pc="http://schemas.microsoft.com/office/powerpoint/2013/main/command"/>
      <pc:sldMk xmlns:pc="http://schemas.microsoft.com/office/powerpoint/2013/main/command" cId="4182087236" sldId="285"/>
      <ac:spMk id="2" creationId="{EE93F250-42B3-312B-51A1-7EF9809DC51D}"/>
      <ac:txMk cp="41">
        <ac:context len="42" hash="1741064453"/>
      </ac:txMk>
    </ac:txMkLst>
    <p188:pos x="5054870" y="142257"/>
    <p188:txBody>
      <a:bodyPr/>
      <a:lstStyle/>
      <a:p>
        <a:r>
          <a:rPr lang="en-GB"/>
          <a:t>I think maybe change this to "Set expectations with the injured athlete" or something of the like 
These should be positive but realistic</a:t>
        </a:r>
      </a:p>
    </p188:txBody>
  </p188:cm>
</p188:cmLst>
</file>

<file path=ppt/comments/modernComment_11E_B1170269.xml><?xml version="1.0" encoding="utf-8"?>
<p188:cmLst xmlns:a="http://schemas.openxmlformats.org/drawingml/2006/main" xmlns:r="http://schemas.openxmlformats.org/officeDocument/2006/relationships" xmlns:p188="http://schemas.microsoft.com/office/powerpoint/2018/8/main">
  <p188:cm id="{703604A9-33DC-4B9F-91E5-04C4FA6BD90E}" authorId="{8568FC7B-C662-F45B-0B16-9AC924CFA59D}" status="resolved" created="2023-02-14T09:09:02.846" complete="100000">
    <ac:txMkLst xmlns:ac="http://schemas.microsoft.com/office/drawing/2013/main/command">
      <pc:docMk xmlns:pc="http://schemas.microsoft.com/office/powerpoint/2013/main/command"/>
      <pc:sldMk xmlns:pc="http://schemas.microsoft.com/office/powerpoint/2013/main/command" cId="2971075177" sldId="286"/>
      <ac:spMk id="3" creationId="{FA2B1248-6AEF-49CD-BE58-7B9DFFB48492}"/>
      <ac:txMk cp="0">
        <ac:context len="393" hash="3573672971"/>
      </ac:txMk>
    </ac:txMkLst>
    <p188:pos x="6544542" y="618331"/>
    <p188:txBody>
      <a:bodyPr/>
      <a:lstStyle/>
      <a:p>
        <a:r>
          <a:rPr lang="en-GB"/>
          <a:t>Repetition to the first summary</a:t>
        </a:r>
      </a:p>
    </p188:txBody>
  </p188:cm>
</p188:cmLst>
</file>

<file path=ppt/comments/modernComment_11F_4D44AD3F.xml><?xml version="1.0" encoding="utf-8"?>
<p188:cmLst xmlns:a="http://schemas.openxmlformats.org/drawingml/2006/main" xmlns:r="http://schemas.openxmlformats.org/officeDocument/2006/relationships" xmlns:p188="http://schemas.microsoft.com/office/powerpoint/2018/8/main">
  <p188:cm id="{43870D90-E588-4003-A40E-C4168C6396BD}" authorId="{8568FC7B-C662-F45B-0B16-9AC924CFA59D}" status="resolved" created="2023-01-11T09:58:04.292" complete="100000">
    <pc:sldMkLst xmlns:pc="http://schemas.microsoft.com/office/powerpoint/2013/main/command">
      <pc:docMk/>
      <pc:sldMk cId="1296346431" sldId="287"/>
    </pc:sldMkLst>
    <p188:txBody>
      <a:bodyPr/>
      <a:lstStyle/>
      <a:p>
        <a:r>
          <a:rPr lang="en-GB"/>
          <a:t>I think the two models need clarifying RE my previous comment</a:t>
        </a:r>
      </a:p>
    </p188:txBody>
  </p188:cm>
  <p188:cm id="{6D22CFDE-125C-43D0-9746-CC310AEA91DF}" authorId="{8568FC7B-C662-F45B-0B16-9AC924CFA59D}" status="resolved" created="2023-02-06T14:11:15.684" complete="100000">
    <ac:txMkLst xmlns:ac="http://schemas.microsoft.com/office/drawing/2013/main/command">
      <pc:docMk xmlns:pc="http://schemas.microsoft.com/office/powerpoint/2013/main/command"/>
      <pc:sldMk xmlns:pc="http://schemas.microsoft.com/office/powerpoint/2013/main/command" cId="1296346431" sldId="287"/>
      <ac:spMk id="2" creationId="{697ACCDE-3FAC-BF5F-A8CB-DF454A10DB93}"/>
      <ac:txMk cp="0" len="11">
        <ac:context len="39" hash="304651968"/>
      </ac:txMk>
    </ac:txMkLst>
    <p188:pos x="6430362" y="632245"/>
    <p188:txBody>
      <a:bodyPr/>
      <a:lstStyle/>
      <a:p>
        <a:r>
          <a:rPr lang="en-GB"/>
          <a:t>I think this summary could be stronger - the first sentence is something that should come later/isnt touched upon in the initial slides. I would give this a quick revision</a:t>
        </a:r>
      </a:p>
    </p188:txBody>
  </p188:cm>
  <p188:cm id="{AFB441B3-D158-4881-A96E-B13A1763A2AB}" authorId="{8568FC7B-C662-F45B-0B16-9AC924CFA59D}" status="resolved" created="2023-02-14T08:57:17.992" complete="100000">
    <ac:deMkLst xmlns:ac="http://schemas.microsoft.com/office/drawing/2013/main/command">
      <pc:docMk xmlns:pc="http://schemas.microsoft.com/office/powerpoint/2013/main/command"/>
      <pc:sldMk xmlns:pc="http://schemas.microsoft.com/office/powerpoint/2013/main/command" cId="1296346431" sldId="287"/>
      <ac:spMk id="2" creationId="{697ACCDE-3FAC-BF5F-A8CB-DF454A10DB93}"/>
    </ac:deMkLst>
    <p188:txBody>
      <a:bodyPr/>
      <a:lstStyle/>
      <a:p>
        <a:r>
          <a:rPr lang="en-GB"/>
          <a:t>Clarify that this is "initial response" to injury or something to that effect</a:t>
        </a:r>
      </a:p>
    </p188:txBody>
  </p188:cm>
</p188:cmLst>
</file>

<file path=ppt/comments/modernComment_121_36C06E69.xml><?xml version="1.0" encoding="utf-8"?>
<p188:cmLst xmlns:a="http://schemas.openxmlformats.org/drawingml/2006/main" xmlns:r="http://schemas.openxmlformats.org/officeDocument/2006/relationships" xmlns:p188="http://schemas.microsoft.com/office/powerpoint/2018/8/main">
  <p188:cm id="{E0F439B6-C511-4419-A94D-3E4C7D0DC39C}" authorId="{8568FC7B-C662-F45B-0B16-9AC924CFA59D}" status="resolved" created="2023-01-11T10:10:33.756" complete="100000">
    <pc:sldMkLst xmlns:pc="http://schemas.microsoft.com/office/powerpoint/2013/main/command">
      <pc:docMk/>
      <pc:sldMk cId="918580841" sldId="289"/>
    </pc:sldMkLst>
    <p188:txBody>
      <a:bodyPr/>
      <a:lstStyle/>
      <a:p>
        <a:r>
          <a:rPr lang="en-GB"/>
          <a:t>I think this content should come earlier, minus the applied recommendations stuff (which can be moved into the recommendations sections)</a:t>
        </a:r>
      </a:p>
    </p188:txBody>
  </p188:cm>
</p188:cmLst>
</file>

<file path=ppt/comments/modernComment_123_2DC758CB.xml><?xml version="1.0" encoding="utf-8"?>
<p188:cmLst xmlns:a="http://schemas.openxmlformats.org/drawingml/2006/main" xmlns:r="http://schemas.openxmlformats.org/officeDocument/2006/relationships" xmlns:p188="http://schemas.microsoft.com/office/powerpoint/2018/8/main">
  <p188:cm id="{DD4320CF-F06D-44F0-8651-AF1A06E129B2}" authorId="{8568FC7B-C662-F45B-0B16-9AC924CFA59D}" status="resolved" created="2023-02-14T08:56:30.899" complete="100000">
    <pc:sldMkLst xmlns:pc="http://schemas.microsoft.com/office/powerpoint/2013/main/command">
      <pc:docMk/>
      <pc:sldMk cId="768039115" sldId="291"/>
    </pc:sldMkLst>
    <p188:txBody>
      <a:bodyPr/>
      <a:lstStyle/>
      <a:p>
        <a:r>
          <a:rPr lang="en-GB"/>
          <a:t>Maybe include something about how you will address initial responses to injury?</a:t>
        </a:r>
      </a:p>
    </p188:txBody>
  </p188:cm>
</p188:cmLst>
</file>

<file path=ppt/comments/modernComment_124_76F70D5D.xml><?xml version="1.0" encoding="utf-8"?>
<p188:cmLst xmlns:a="http://schemas.openxmlformats.org/drawingml/2006/main" xmlns:r="http://schemas.openxmlformats.org/officeDocument/2006/relationships" xmlns:p188="http://schemas.microsoft.com/office/powerpoint/2018/8/main">
  <p188:cm id="{D56662B7-7607-4F03-AA3A-0AEB7D390A1B}" authorId="{8568FC7B-C662-F45B-0B16-9AC924CFA59D}" status="resolved" created="2023-02-14T08:56:07.580" complete="100000">
    <pc:sldMkLst xmlns:pc="http://schemas.microsoft.com/office/powerpoint/2013/main/command">
      <pc:docMk/>
      <pc:sldMk cId="1995902301" sldId="292"/>
    </pc:sldMkLst>
    <p188:txBody>
      <a:bodyPr/>
      <a:lstStyle/>
      <a:p>
        <a:r>
          <a:rPr lang="en-GB"/>
          <a:t>Maybe change to "Immediate response following injury"</a:t>
        </a:r>
      </a:p>
    </p188:txBody>
  </p188:cm>
</p188:cmLst>
</file>

<file path=ppt/comments/modernComment_125_95EF16A8.xml><?xml version="1.0" encoding="utf-8"?>
<p188:cmLst xmlns:a="http://schemas.openxmlformats.org/drawingml/2006/main" xmlns:r="http://schemas.openxmlformats.org/officeDocument/2006/relationships" xmlns:p188="http://schemas.microsoft.com/office/powerpoint/2018/8/main">
  <p188:cm id="{FA73FD2C-E7E1-49EE-9507-3F7EBD448786}" authorId="{8568FC7B-C662-F45B-0B16-9AC924CFA59D}" status="resolved" created="2023-02-14T09:05:46.030" complete="100000">
    <ac:txMkLst xmlns:ac="http://schemas.microsoft.com/office/drawing/2013/main/command">
      <pc:docMk xmlns:pc="http://schemas.microsoft.com/office/powerpoint/2013/main/command"/>
      <pc:sldMk xmlns:pc="http://schemas.microsoft.com/office/powerpoint/2013/main/command" cId="2515474088" sldId="293"/>
      <ac:spMk id="3" creationId="{D9639E6F-B9A4-71A6-2121-1FC5E0A138C5}"/>
      <ac:txMk cp="69">
        <ac:context len="239" hash="610668161"/>
      </ac:txMk>
    </ac:txMkLst>
    <p188:pos x="1754547" y="1036192"/>
    <p188:txBody>
      <a:bodyPr/>
      <a:lstStyle/>
      <a:p>
        <a:r>
          <a:rPr lang="en-GB"/>
          <a:t>Educate or set expectations? Different to below</a:t>
        </a:r>
      </a:p>
    </p188:txBody>
  </p188:cm>
</p188:cmLst>
</file>

<file path=ppt/comments/modernComment_126_6A3F7E2C.xml><?xml version="1.0" encoding="utf-8"?>
<p188:cmLst xmlns:a="http://schemas.openxmlformats.org/drawingml/2006/main" xmlns:r="http://schemas.openxmlformats.org/officeDocument/2006/relationships" xmlns:p188="http://schemas.microsoft.com/office/powerpoint/2018/8/main">
  <p188:cm id="{40F4C743-86EE-49E4-A150-EF31899CCF0F}" authorId="{8568FC7B-C662-F45B-0B16-9AC924CFA59D}" status="resolved" created="2023-02-06T14:21:51.935" complete="100000">
    <pc:sldMkLst xmlns:pc="http://schemas.microsoft.com/office/powerpoint/2013/main/command">
      <pc:docMk/>
      <pc:sldMk cId="1782545964" sldId="294"/>
    </pc:sldMkLst>
    <p188:txBody>
      <a:bodyPr/>
      <a:lstStyle/>
      <a:p>
        <a:r>
          <a:rPr lang="en-GB"/>
          <a:t>Can you add something about how these goals should vary depending on where the athlete is at in their recovery journey
For instance, at the start it might be about finding out about their injury
During injury healing about attending training/games still
During rehan about attending therapy </a:t>
        </a:r>
      </a:p>
    </p188:txBody>
  </p188:cm>
  <p188:cm id="{5A332473-157E-481D-8CBF-87C7E70EB5A8}" authorId="{44767EF2-C249-026D-E259-327CF5B1F203}" status="resolved" created="2023-02-10T12:23:46.863" complete="100000">
    <ac:txMkLst xmlns:ac="http://schemas.microsoft.com/office/drawing/2013/main/command">
      <pc:docMk xmlns:pc="http://schemas.microsoft.com/office/powerpoint/2013/main/command"/>
      <pc:sldMk xmlns:pc="http://schemas.microsoft.com/office/powerpoint/2013/main/command" cId="1782545964" sldId="294"/>
      <ac:spMk id="3" creationId="{42A7238D-9662-07AD-0C9D-7E4760BFB0B3}"/>
      <ac:txMk cp="450" len="6">
        <ac:context len="541" hash="554021007"/>
      </ac:txMk>
    </ac:txMkLst>
    <p188:pos x="1094509" y="3671454"/>
    <p188:txBody>
      <a:bodyPr/>
      <a:lstStyle/>
      <a:p>
        <a:r>
          <a:rPr lang="en-GB"/>
          <a:t>Example of a realistic goal? (link to previous information) and maybe refer to the stage as per Max's comment above</a:t>
        </a:r>
      </a:p>
    </p188:txBody>
  </p188:cm>
</p188:cmLst>
</file>

<file path=ppt/comments/modernComment_127_A8020714.xml><?xml version="1.0" encoding="utf-8"?>
<p188:cmLst xmlns:a="http://schemas.openxmlformats.org/drawingml/2006/main" xmlns:r="http://schemas.openxmlformats.org/officeDocument/2006/relationships" xmlns:p188="http://schemas.microsoft.com/office/powerpoint/2018/8/main">
  <p188:cm id="{E51DBC43-E068-4DED-A475-5ED1943F539A}" authorId="{8568FC7B-C662-F45B-0B16-9AC924CFA59D}" status="resolved" created="2023-02-06T14:08:50.651" complete="100000">
    <ac:txMkLst xmlns:ac="http://schemas.microsoft.com/office/drawing/2013/main/command">
      <pc:docMk xmlns:pc="http://schemas.microsoft.com/office/powerpoint/2013/main/command"/>
      <pc:sldMk xmlns:pc="http://schemas.microsoft.com/office/powerpoint/2013/main/command" cId="2818705172" sldId="295"/>
      <ac:spMk id="3" creationId="{413EBAAA-79EE-0531-A4E8-735E8FF82D8B}"/>
      <ac:txMk cp="145" len="155">
        <ac:context len="302" hash="1590124878"/>
      </ac:txMk>
    </ac:txMkLst>
    <p188:pos x="5267325" y="2184400"/>
    <p188:txBody>
      <a:bodyPr/>
      <a:lstStyle/>
      <a:p>
        <a:r>
          <a:rPr lang="en-GB"/>
          <a:t>This feels quite sciency - can it be re-written in more lay terms which a coach could immediately understand?</a:t>
        </a:r>
      </a:p>
    </p188:txBody>
  </p188:cm>
</p188:cmLst>
</file>

<file path=ppt/comments/modernComment_12D_1018F70.xml><?xml version="1.0" encoding="utf-8"?>
<p188:cmLst xmlns:a="http://schemas.openxmlformats.org/drawingml/2006/main" xmlns:r="http://schemas.openxmlformats.org/officeDocument/2006/relationships" xmlns:p188="http://schemas.microsoft.com/office/powerpoint/2018/8/main">
  <p188:cm id="{12425498-180E-48F5-A5BA-FB8C93A81A02}" authorId="{8568FC7B-C662-F45B-0B16-9AC924CFA59D}" status="resolved" created="2023-02-14T09:06:41.216" complete="100000">
    <ac:txMkLst xmlns:ac="http://schemas.microsoft.com/office/drawing/2013/main/command">
      <pc:docMk xmlns:pc="http://schemas.microsoft.com/office/powerpoint/2013/main/command"/>
      <pc:sldMk xmlns:pc="http://schemas.microsoft.com/office/powerpoint/2013/main/command" cId="16879472" sldId="301"/>
      <ac:spMk id="3" creationId="{42A7238D-9662-07AD-0C9D-7E4760BFB0B3}"/>
      <ac:txMk cp="183">
        <ac:context len="427" hash="2256917850"/>
      </ac:txMk>
    </ac:txMkLst>
    <p188:pos x="9646104" y="2207010"/>
    <p188:txBody>
      <a:bodyPr/>
      <a:lstStyle/>
      <a:p>
        <a:r>
          <a:rPr lang="en-GB"/>
          <a:t>I would get rid of this and replace it with some spiel about how imagery should be positive and replicate real life as close as possible (PETTLEP). 
https://www.tandfonline.com/doi/full/10.1080/10413200600944132
Have a look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CAD58-3ADC-4005-98F9-9F6EC8C808AF}" type="datetimeFigureOut">
              <a:rPr lang="en-GB" smtClean="0"/>
              <a:t>14/02/2023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92E3A-4949-47E0-BE92-FA040F642A80}" type="slidenum">
              <a:rPr lang="en-GB" smtClean="0"/>
              <a:t>‹#›</a:t>
            </a:fld>
            <a:endParaRPr lang="en-GB"/>
          </a:p>
        </p:txBody>
      </p:sp>
    </p:spTree>
    <p:extLst>
      <p:ext uri="{BB962C8B-B14F-4D97-AF65-F5344CB8AC3E}">
        <p14:creationId xmlns:p14="http://schemas.microsoft.com/office/powerpoint/2010/main" val="216575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D92E3A-4949-47E0-BE92-FA040F642A80}" type="slidenum">
              <a:rPr lang="en-GB" smtClean="0"/>
              <a:t>17</a:t>
            </a:fld>
            <a:endParaRPr lang="en-GB"/>
          </a:p>
        </p:txBody>
      </p:sp>
    </p:spTree>
    <p:extLst>
      <p:ext uri="{BB962C8B-B14F-4D97-AF65-F5344CB8AC3E}">
        <p14:creationId xmlns:p14="http://schemas.microsoft.com/office/powerpoint/2010/main" val="38030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Calibri"/>
              </a:rPr>
              <a:t>Create a positive environment, have discussions with the injured player, help reframe negative thoughts.</a:t>
            </a:r>
            <a:endParaRPr lang="en-GB" sz="1100" dirty="0">
              <a:cs typeface="Calibri"/>
            </a:endParaRPr>
          </a:p>
        </p:txBody>
      </p:sp>
      <p:sp>
        <p:nvSpPr>
          <p:cNvPr id="4" name="Slide Number Placeholder 3"/>
          <p:cNvSpPr>
            <a:spLocks noGrp="1"/>
          </p:cNvSpPr>
          <p:nvPr>
            <p:ph type="sldNum" sz="quarter" idx="5"/>
          </p:nvPr>
        </p:nvSpPr>
        <p:spPr/>
        <p:txBody>
          <a:bodyPr/>
          <a:lstStyle/>
          <a:p>
            <a:fld id="{0DD92E3A-4949-47E0-BE92-FA040F642A80}" type="slidenum">
              <a:rPr lang="en-GB" smtClean="0"/>
              <a:t>20</a:t>
            </a:fld>
            <a:endParaRPr lang="en-GB"/>
          </a:p>
        </p:txBody>
      </p:sp>
    </p:spTree>
    <p:extLst>
      <p:ext uri="{BB962C8B-B14F-4D97-AF65-F5344CB8AC3E}">
        <p14:creationId xmlns:p14="http://schemas.microsoft.com/office/powerpoint/2010/main" val="2257206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Calibri"/>
              </a:rPr>
              <a:t>Set realistic goals for recovery and remind athlete their importance within the team to motivate the athlete. </a:t>
            </a:r>
          </a:p>
        </p:txBody>
      </p:sp>
      <p:sp>
        <p:nvSpPr>
          <p:cNvPr id="4" name="Slide Number Placeholder 3"/>
          <p:cNvSpPr>
            <a:spLocks noGrp="1"/>
          </p:cNvSpPr>
          <p:nvPr>
            <p:ph type="sldNum" sz="quarter" idx="5"/>
          </p:nvPr>
        </p:nvSpPr>
        <p:spPr/>
        <p:txBody>
          <a:bodyPr/>
          <a:lstStyle/>
          <a:p>
            <a:fld id="{0DD92E3A-4949-47E0-BE92-FA040F642A80}" type="slidenum">
              <a:rPr lang="en-GB" smtClean="0"/>
              <a:t>21</a:t>
            </a:fld>
            <a:endParaRPr lang="en-GB"/>
          </a:p>
        </p:txBody>
      </p:sp>
    </p:spTree>
    <p:extLst>
      <p:ext uri="{BB962C8B-B14F-4D97-AF65-F5344CB8AC3E}">
        <p14:creationId xmlns:p14="http://schemas.microsoft.com/office/powerpoint/2010/main" val="3750810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D92E3A-4949-47E0-BE92-FA040F642A80}" type="slidenum">
              <a:rPr lang="en-GB" smtClean="0"/>
              <a:t>26</a:t>
            </a:fld>
            <a:endParaRPr lang="en-GB"/>
          </a:p>
        </p:txBody>
      </p:sp>
    </p:spTree>
    <p:extLst>
      <p:ext uri="{BB962C8B-B14F-4D97-AF65-F5344CB8AC3E}">
        <p14:creationId xmlns:p14="http://schemas.microsoft.com/office/powerpoint/2010/main" val="361580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DD92E3A-4949-47E0-BE92-FA040F642A80}" type="slidenum">
              <a:rPr lang="en-GB" smtClean="0"/>
              <a:t>29</a:t>
            </a:fld>
            <a:endParaRPr lang="en-GB"/>
          </a:p>
        </p:txBody>
      </p:sp>
    </p:spTree>
    <p:extLst>
      <p:ext uri="{BB962C8B-B14F-4D97-AF65-F5344CB8AC3E}">
        <p14:creationId xmlns:p14="http://schemas.microsoft.com/office/powerpoint/2010/main" val="3505606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D92E3A-4949-47E0-BE92-FA040F642A80}" type="slidenum">
              <a:rPr lang="en-GB" smtClean="0"/>
              <a:t>30</a:t>
            </a:fld>
            <a:endParaRPr lang="en-GB"/>
          </a:p>
        </p:txBody>
      </p:sp>
    </p:spTree>
    <p:extLst>
      <p:ext uri="{BB962C8B-B14F-4D97-AF65-F5344CB8AC3E}">
        <p14:creationId xmlns:p14="http://schemas.microsoft.com/office/powerpoint/2010/main" val="326945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008E-DE0F-D7B1-EBCA-8BB2E80566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C791D0-078B-07A8-392F-6EDDB797CF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C8F920-2D51-0368-B707-EFD3FD8D9530}"/>
              </a:ext>
            </a:extLst>
          </p:cNvPr>
          <p:cNvSpPr>
            <a:spLocks noGrp="1"/>
          </p:cNvSpPr>
          <p:nvPr>
            <p:ph type="dt" sz="half" idx="10"/>
          </p:nvPr>
        </p:nvSpPr>
        <p:spPr/>
        <p:txBody>
          <a:bodyPr/>
          <a:lstStyle/>
          <a:p>
            <a:fld id="{AADD5E94-5F58-4908-B79A-069386D06195}" type="datetimeFigureOut">
              <a:rPr lang="en-GB" smtClean="0"/>
              <a:t>14/02/2023</a:t>
            </a:fld>
            <a:endParaRPr lang="en-GB"/>
          </a:p>
        </p:txBody>
      </p:sp>
      <p:sp>
        <p:nvSpPr>
          <p:cNvPr id="5" name="Footer Placeholder 4">
            <a:extLst>
              <a:ext uri="{FF2B5EF4-FFF2-40B4-BE49-F238E27FC236}">
                <a16:creationId xmlns:a16="http://schemas.microsoft.com/office/drawing/2014/main" id="{20B075EC-B6F4-E130-C19A-38D985C258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7D697-B4A8-9685-57B0-D372B7E403D7}"/>
              </a:ext>
            </a:extLst>
          </p:cNvPr>
          <p:cNvSpPr>
            <a:spLocks noGrp="1"/>
          </p:cNvSpPr>
          <p:nvPr>
            <p:ph type="sldNum" sz="quarter" idx="12"/>
          </p:nvPr>
        </p:nvSpPr>
        <p:spPr/>
        <p:txBody>
          <a:bodyPr/>
          <a:lstStyle/>
          <a:p>
            <a:fld id="{4B4F461F-65B9-4756-8452-64AC0894BD7B}" type="slidenum">
              <a:rPr lang="en-GB" smtClean="0"/>
              <a:t>‹#›</a:t>
            </a:fld>
            <a:endParaRPr lang="en-GB"/>
          </a:p>
        </p:txBody>
      </p:sp>
    </p:spTree>
    <p:extLst>
      <p:ext uri="{BB962C8B-B14F-4D97-AF65-F5344CB8AC3E}">
        <p14:creationId xmlns:p14="http://schemas.microsoft.com/office/powerpoint/2010/main" val="163153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5340-C228-7F5F-7133-0503B7B4F00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619B6F-66B7-393E-1989-A1281DA394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1AEF91-9543-BA97-FF20-21907B6D8AAE}"/>
              </a:ext>
            </a:extLst>
          </p:cNvPr>
          <p:cNvSpPr>
            <a:spLocks noGrp="1"/>
          </p:cNvSpPr>
          <p:nvPr>
            <p:ph type="dt" sz="half" idx="10"/>
          </p:nvPr>
        </p:nvSpPr>
        <p:spPr/>
        <p:txBody>
          <a:bodyPr/>
          <a:lstStyle/>
          <a:p>
            <a:fld id="{AADD5E94-5F58-4908-B79A-069386D06195}" type="datetimeFigureOut">
              <a:rPr lang="en-GB" smtClean="0"/>
              <a:t>14/02/2023</a:t>
            </a:fld>
            <a:endParaRPr lang="en-GB"/>
          </a:p>
        </p:txBody>
      </p:sp>
      <p:sp>
        <p:nvSpPr>
          <p:cNvPr id="5" name="Footer Placeholder 4">
            <a:extLst>
              <a:ext uri="{FF2B5EF4-FFF2-40B4-BE49-F238E27FC236}">
                <a16:creationId xmlns:a16="http://schemas.microsoft.com/office/drawing/2014/main" id="{88EB26B6-1366-0F58-5DC5-BE4A3EE70F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D927FB-75C1-1596-DA06-3727C67741CB}"/>
              </a:ext>
            </a:extLst>
          </p:cNvPr>
          <p:cNvSpPr>
            <a:spLocks noGrp="1"/>
          </p:cNvSpPr>
          <p:nvPr>
            <p:ph type="sldNum" sz="quarter" idx="12"/>
          </p:nvPr>
        </p:nvSpPr>
        <p:spPr/>
        <p:txBody>
          <a:bodyPr/>
          <a:lstStyle/>
          <a:p>
            <a:fld id="{4B4F461F-65B9-4756-8452-64AC0894BD7B}" type="slidenum">
              <a:rPr lang="en-GB" smtClean="0"/>
              <a:t>‹#›</a:t>
            </a:fld>
            <a:endParaRPr lang="en-GB"/>
          </a:p>
        </p:txBody>
      </p:sp>
    </p:spTree>
    <p:extLst>
      <p:ext uri="{BB962C8B-B14F-4D97-AF65-F5344CB8AC3E}">
        <p14:creationId xmlns:p14="http://schemas.microsoft.com/office/powerpoint/2010/main" val="154152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A0D121-36B2-702A-6B18-4A5CB50E58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64EE4B-8BC8-0710-CBA1-DC7F64513E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BA8595-17ED-400C-D110-251985CAE481}"/>
              </a:ext>
            </a:extLst>
          </p:cNvPr>
          <p:cNvSpPr>
            <a:spLocks noGrp="1"/>
          </p:cNvSpPr>
          <p:nvPr>
            <p:ph type="dt" sz="half" idx="10"/>
          </p:nvPr>
        </p:nvSpPr>
        <p:spPr/>
        <p:txBody>
          <a:bodyPr/>
          <a:lstStyle/>
          <a:p>
            <a:fld id="{AADD5E94-5F58-4908-B79A-069386D06195}" type="datetimeFigureOut">
              <a:rPr lang="en-GB" smtClean="0"/>
              <a:t>14/02/2023</a:t>
            </a:fld>
            <a:endParaRPr lang="en-GB"/>
          </a:p>
        </p:txBody>
      </p:sp>
      <p:sp>
        <p:nvSpPr>
          <p:cNvPr id="5" name="Footer Placeholder 4">
            <a:extLst>
              <a:ext uri="{FF2B5EF4-FFF2-40B4-BE49-F238E27FC236}">
                <a16:creationId xmlns:a16="http://schemas.microsoft.com/office/drawing/2014/main" id="{C735CDB1-6EA4-7528-DB78-8AC9A79807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B3C800-D192-6EDE-2C37-1B19EAA7D0BE}"/>
              </a:ext>
            </a:extLst>
          </p:cNvPr>
          <p:cNvSpPr>
            <a:spLocks noGrp="1"/>
          </p:cNvSpPr>
          <p:nvPr>
            <p:ph type="sldNum" sz="quarter" idx="12"/>
          </p:nvPr>
        </p:nvSpPr>
        <p:spPr/>
        <p:txBody>
          <a:bodyPr/>
          <a:lstStyle/>
          <a:p>
            <a:fld id="{4B4F461F-65B9-4756-8452-64AC0894BD7B}" type="slidenum">
              <a:rPr lang="en-GB" smtClean="0"/>
              <a:t>‹#›</a:t>
            </a:fld>
            <a:endParaRPr lang="en-GB"/>
          </a:p>
        </p:txBody>
      </p:sp>
    </p:spTree>
    <p:extLst>
      <p:ext uri="{BB962C8B-B14F-4D97-AF65-F5344CB8AC3E}">
        <p14:creationId xmlns:p14="http://schemas.microsoft.com/office/powerpoint/2010/main" val="236803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85146-6FBE-ED83-F000-35957A4D58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3CA032-A2E0-74A6-B35E-9E73BCC43B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231DA4-D8BD-11F5-6157-15ABF7F8CD93}"/>
              </a:ext>
            </a:extLst>
          </p:cNvPr>
          <p:cNvSpPr>
            <a:spLocks noGrp="1"/>
          </p:cNvSpPr>
          <p:nvPr>
            <p:ph type="dt" sz="half" idx="10"/>
          </p:nvPr>
        </p:nvSpPr>
        <p:spPr/>
        <p:txBody>
          <a:bodyPr/>
          <a:lstStyle/>
          <a:p>
            <a:fld id="{AADD5E94-5F58-4908-B79A-069386D06195}" type="datetimeFigureOut">
              <a:rPr lang="en-GB" smtClean="0"/>
              <a:t>14/02/2023</a:t>
            </a:fld>
            <a:endParaRPr lang="en-GB"/>
          </a:p>
        </p:txBody>
      </p:sp>
      <p:sp>
        <p:nvSpPr>
          <p:cNvPr id="5" name="Footer Placeholder 4">
            <a:extLst>
              <a:ext uri="{FF2B5EF4-FFF2-40B4-BE49-F238E27FC236}">
                <a16:creationId xmlns:a16="http://schemas.microsoft.com/office/drawing/2014/main" id="{2CBF0EAD-78AB-F9B5-0751-7D52839E2E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9FFC26-5527-FC43-1314-D9A0CD34B5E8}"/>
              </a:ext>
            </a:extLst>
          </p:cNvPr>
          <p:cNvSpPr>
            <a:spLocks noGrp="1"/>
          </p:cNvSpPr>
          <p:nvPr>
            <p:ph type="sldNum" sz="quarter" idx="12"/>
          </p:nvPr>
        </p:nvSpPr>
        <p:spPr/>
        <p:txBody>
          <a:bodyPr/>
          <a:lstStyle/>
          <a:p>
            <a:fld id="{4B4F461F-65B9-4756-8452-64AC0894BD7B}" type="slidenum">
              <a:rPr lang="en-GB" smtClean="0"/>
              <a:t>‹#›</a:t>
            </a:fld>
            <a:endParaRPr lang="en-GB"/>
          </a:p>
        </p:txBody>
      </p:sp>
    </p:spTree>
    <p:extLst>
      <p:ext uri="{BB962C8B-B14F-4D97-AF65-F5344CB8AC3E}">
        <p14:creationId xmlns:p14="http://schemas.microsoft.com/office/powerpoint/2010/main" val="2575052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BB54-09AB-9C5D-6AAE-FAA3FBBA7B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325110-512C-2ADF-F709-FF9A1AA54B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19247-BB27-7D97-AE75-B439120E6092}"/>
              </a:ext>
            </a:extLst>
          </p:cNvPr>
          <p:cNvSpPr>
            <a:spLocks noGrp="1"/>
          </p:cNvSpPr>
          <p:nvPr>
            <p:ph type="dt" sz="half" idx="10"/>
          </p:nvPr>
        </p:nvSpPr>
        <p:spPr/>
        <p:txBody>
          <a:bodyPr/>
          <a:lstStyle/>
          <a:p>
            <a:fld id="{AADD5E94-5F58-4908-B79A-069386D06195}" type="datetimeFigureOut">
              <a:rPr lang="en-GB" smtClean="0"/>
              <a:t>14/02/2023</a:t>
            </a:fld>
            <a:endParaRPr lang="en-GB"/>
          </a:p>
        </p:txBody>
      </p:sp>
      <p:sp>
        <p:nvSpPr>
          <p:cNvPr id="5" name="Footer Placeholder 4">
            <a:extLst>
              <a:ext uri="{FF2B5EF4-FFF2-40B4-BE49-F238E27FC236}">
                <a16:creationId xmlns:a16="http://schemas.microsoft.com/office/drawing/2014/main" id="{6F57341F-BB84-3B57-141A-AD2B933985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F8486-8B07-167E-1EF3-E3C93444BE37}"/>
              </a:ext>
            </a:extLst>
          </p:cNvPr>
          <p:cNvSpPr>
            <a:spLocks noGrp="1"/>
          </p:cNvSpPr>
          <p:nvPr>
            <p:ph type="sldNum" sz="quarter" idx="12"/>
          </p:nvPr>
        </p:nvSpPr>
        <p:spPr/>
        <p:txBody>
          <a:bodyPr/>
          <a:lstStyle/>
          <a:p>
            <a:fld id="{4B4F461F-65B9-4756-8452-64AC0894BD7B}" type="slidenum">
              <a:rPr lang="en-GB" smtClean="0"/>
              <a:t>‹#›</a:t>
            </a:fld>
            <a:endParaRPr lang="en-GB"/>
          </a:p>
        </p:txBody>
      </p:sp>
    </p:spTree>
    <p:extLst>
      <p:ext uri="{BB962C8B-B14F-4D97-AF65-F5344CB8AC3E}">
        <p14:creationId xmlns:p14="http://schemas.microsoft.com/office/powerpoint/2010/main" val="3359140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ED79E-0551-C740-0E30-57EA43B8F3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6FC85C-B983-D5DC-6C3E-6AD9A5B90C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AAD616-43E7-9789-1FB5-2CFCBEB04B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5C260B-D2E6-CCB4-DA5A-2AB899A17447}"/>
              </a:ext>
            </a:extLst>
          </p:cNvPr>
          <p:cNvSpPr>
            <a:spLocks noGrp="1"/>
          </p:cNvSpPr>
          <p:nvPr>
            <p:ph type="dt" sz="half" idx="10"/>
          </p:nvPr>
        </p:nvSpPr>
        <p:spPr/>
        <p:txBody>
          <a:bodyPr/>
          <a:lstStyle/>
          <a:p>
            <a:fld id="{AADD5E94-5F58-4908-B79A-069386D06195}" type="datetimeFigureOut">
              <a:rPr lang="en-GB" smtClean="0"/>
              <a:t>14/02/2023</a:t>
            </a:fld>
            <a:endParaRPr lang="en-GB"/>
          </a:p>
        </p:txBody>
      </p:sp>
      <p:sp>
        <p:nvSpPr>
          <p:cNvPr id="6" name="Footer Placeholder 5">
            <a:extLst>
              <a:ext uri="{FF2B5EF4-FFF2-40B4-BE49-F238E27FC236}">
                <a16:creationId xmlns:a16="http://schemas.microsoft.com/office/drawing/2014/main" id="{F8C49508-FEC0-CC8F-F804-D5D4EF4650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9E4902-3D2F-DDE3-7A21-8B67E99D6429}"/>
              </a:ext>
            </a:extLst>
          </p:cNvPr>
          <p:cNvSpPr>
            <a:spLocks noGrp="1"/>
          </p:cNvSpPr>
          <p:nvPr>
            <p:ph type="sldNum" sz="quarter" idx="12"/>
          </p:nvPr>
        </p:nvSpPr>
        <p:spPr/>
        <p:txBody>
          <a:bodyPr/>
          <a:lstStyle/>
          <a:p>
            <a:fld id="{4B4F461F-65B9-4756-8452-64AC0894BD7B}" type="slidenum">
              <a:rPr lang="en-GB" smtClean="0"/>
              <a:t>‹#›</a:t>
            </a:fld>
            <a:endParaRPr lang="en-GB"/>
          </a:p>
        </p:txBody>
      </p:sp>
    </p:spTree>
    <p:extLst>
      <p:ext uri="{BB962C8B-B14F-4D97-AF65-F5344CB8AC3E}">
        <p14:creationId xmlns:p14="http://schemas.microsoft.com/office/powerpoint/2010/main" val="372874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8893E-B8CC-357B-97FD-2DCE765C82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132ED3-C29B-D3BB-E9AD-04563B557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90F49D-B7C2-677E-3C47-D970CA702F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2C2C0F-7E7B-69B8-C10A-64357A978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1B3FF2-7FB6-7543-3040-80FD9FFCC0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118254-CE3C-33EF-A2E9-3F370EF9F078}"/>
              </a:ext>
            </a:extLst>
          </p:cNvPr>
          <p:cNvSpPr>
            <a:spLocks noGrp="1"/>
          </p:cNvSpPr>
          <p:nvPr>
            <p:ph type="dt" sz="half" idx="10"/>
          </p:nvPr>
        </p:nvSpPr>
        <p:spPr/>
        <p:txBody>
          <a:bodyPr/>
          <a:lstStyle/>
          <a:p>
            <a:fld id="{AADD5E94-5F58-4908-B79A-069386D06195}" type="datetimeFigureOut">
              <a:rPr lang="en-GB" smtClean="0"/>
              <a:t>14/02/2023</a:t>
            </a:fld>
            <a:endParaRPr lang="en-GB"/>
          </a:p>
        </p:txBody>
      </p:sp>
      <p:sp>
        <p:nvSpPr>
          <p:cNvPr id="8" name="Footer Placeholder 7">
            <a:extLst>
              <a:ext uri="{FF2B5EF4-FFF2-40B4-BE49-F238E27FC236}">
                <a16:creationId xmlns:a16="http://schemas.microsoft.com/office/drawing/2014/main" id="{5105FD49-E61B-88D7-F648-9A92393E1A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69AED8-B92E-5D59-6C3A-F2F27D36C210}"/>
              </a:ext>
            </a:extLst>
          </p:cNvPr>
          <p:cNvSpPr>
            <a:spLocks noGrp="1"/>
          </p:cNvSpPr>
          <p:nvPr>
            <p:ph type="sldNum" sz="quarter" idx="12"/>
          </p:nvPr>
        </p:nvSpPr>
        <p:spPr/>
        <p:txBody>
          <a:bodyPr/>
          <a:lstStyle/>
          <a:p>
            <a:fld id="{4B4F461F-65B9-4756-8452-64AC0894BD7B}" type="slidenum">
              <a:rPr lang="en-GB" smtClean="0"/>
              <a:t>‹#›</a:t>
            </a:fld>
            <a:endParaRPr lang="en-GB"/>
          </a:p>
        </p:txBody>
      </p:sp>
    </p:spTree>
    <p:extLst>
      <p:ext uri="{BB962C8B-B14F-4D97-AF65-F5344CB8AC3E}">
        <p14:creationId xmlns:p14="http://schemas.microsoft.com/office/powerpoint/2010/main" val="275351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967A4-1116-9C7C-DC19-5BA848A14A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3CC421-707A-E8C6-31D9-6C68F5FA7C6E}"/>
              </a:ext>
            </a:extLst>
          </p:cNvPr>
          <p:cNvSpPr>
            <a:spLocks noGrp="1"/>
          </p:cNvSpPr>
          <p:nvPr>
            <p:ph type="dt" sz="half" idx="10"/>
          </p:nvPr>
        </p:nvSpPr>
        <p:spPr/>
        <p:txBody>
          <a:bodyPr/>
          <a:lstStyle/>
          <a:p>
            <a:fld id="{AADD5E94-5F58-4908-B79A-069386D06195}" type="datetimeFigureOut">
              <a:rPr lang="en-GB" smtClean="0"/>
              <a:t>14/02/2023</a:t>
            </a:fld>
            <a:endParaRPr lang="en-GB"/>
          </a:p>
        </p:txBody>
      </p:sp>
      <p:sp>
        <p:nvSpPr>
          <p:cNvPr id="4" name="Footer Placeholder 3">
            <a:extLst>
              <a:ext uri="{FF2B5EF4-FFF2-40B4-BE49-F238E27FC236}">
                <a16:creationId xmlns:a16="http://schemas.microsoft.com/office/drawing/2014/main" id="{7595992C-3BCF-9492-A2E7-F9066C6043F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795DB3-2957-6E92-8301-D62EB76CF71B}"/>
              </a:ext>
            </a:extLst>
          </p:cNvPr>
          <p:cNvSpPr>
            <a:spLocks noGrp="1"/>
          </p:cNvSpPr>
          <p:nvPr>
            <p:ph type="sldNum" sz="quarter" idx="12"/>
          </p:nvPr>
        </p:nvSpPr>
        <p:spPr/>
        <p:txBody>
          <a:bodyPr/>
          <a:lstStyle/>
          <a:p>
            <a:fld id="{4B4F461F-65B9-4756-8452-64AC0894BD7B}" type="slidenum">
              <a:rPr lang="en-GB" smtClean="0"/>
              <a:t>‹#›</a:t>
            </a:fld>
            <a:endParaRPr lang="en-GB"/>
          </a:p>
        </p:txBody>
      </p:sp>
    </p:spTree>
    <p:extLst>
      <p:ext uri="{BB962C8B-B14F-4D97-AF65-F5344CB8AC3E}">
        <p14:creationId xmlns:p14="http://schemas.microsoft.com/office/powerpoint/2010/main" val="158504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90BEE-7732-F4CB-CAF8-7236BEEC76DC}"/>
              </a:ext>
            </a:extLst>
          </p:cNvPr>
          <p:cNvSpPr>
            <a:spLocks noGrp="1"/>
          </p:cNvSpPr>
          <p:nvPr>
            <p:ph type="dt" sz="half" idx="10"/>
          </p:nvPr>
        </p:nvSpPr>
        <p:spPr/>
        <p:txBody>
          <a:bodyPr/>
          <a:lstStyle/>
          <a:p>
            <a:fld id="{AADD5E94-5F58-4908-B79A-069386D06195}" type="datetimeFigureOut">
              <a:rPr lang="en-GB" smtClean="0"/>
              <a:t>14/02/2023</a:t>
            </a:fld>
            <a:endParaRPr lang="en-GB"/>
          </a:p>
        </p:txBody>
      </p:sp>
      <p:sp>
        <p:nvSpPr>
          <p:cNvPr id="3" name="Footer Placeholder 2">
            <a:extLst>
              <a:ext uri="{FF2B5EF4-FFF2-40B4-BE49-F238E27FC236}">
                <a16:creationId xmlns:a16="http://schemas.microsoft.com/office/drawing/2014/main" id="{0BC08AE7-8033-7132-571C-2830696924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257CF2-6A93-6714-4C1E-15B720135AEE}"/>
              </a:ext>
            </a:extLst>
          </p:cNvPr>
          <p:cNvSpPr>
            <a:spLocks noGrp="1"/>
          </p:cNvSpPr>
          <p:nvPr>
            <p:ph type="sldNum" sz="quarter" idx="12"/>
          </p:nvPr>
        </p:nvSpPr>
        <p:spPr/>
        <p:txBody>
          <a:bodyPr/>
          <a:lstStyle/>
          <a:p>
            <a:fld id="{4B4F461F-65B9-4756-8452-64AC0894BD7B}" type="slidenum">
              <a:rPr lang="en-GB" smtClean="0"/>
              <a:t>‹#›</a:t>
            </a:fld>
            <a:endParaRPr lang="en-GB"/>
          </a:p>
        </p:txBody>
      </p:sp>
    </p:spTree>
    <p:extLst>
      <p:ext uri="{BB962C8B-B14F-4D97-AF65-F5344CB8AC3E}">
        <p14:creationId xmlns:p14="http://schemas.microsoft.com/office/powerpoint/2010/main" val="939751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6516-1108-8AA9-B14B-A52BD9B808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BEF80F-0FC1-E5E5-131B-BFB8C46757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B077FF-470F-9D84-8288-26C573F4B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C64309-0852-7163-2ADC-01F0063CB8D3}"/>
              </a:ext>
            </a:extLst>
          </p:cNvPr>
          <p:cNvSpPr>
            <a:spLocks noGrp="1"/>
          </p:cNvSpPr>
          <p:nvPr>
            <p:ph type="dt" sz="half" idx="10"/>
          </p:nvPr>
        </p:nvSpPr>
        <p:spPr/>
        <p:txBody>
          <a:bodyPr/>
          <a:lstStyle/>
          <a:p>
            <a:fld id="{AADD5E94-5F58-4908-B79A-069386D06195}" type="datetimeFigureOut">
              <a:rPr lang="en-GB" smtClean="0"/>
              <a:t>14/02/2023</a:t>
            </a:fld>
            <a:endParaRPr lang="en-GB"/>
          </a:p>
        </p:txBody>
      </p:sp>
      <p:sp>
        <p:nvSpPr>
          <p:cNvPr id="6" name="Footer Placeholder 5">
            <a:extLst>
              <a:ext uri="{FF2B5EF4-FFF2-40B4-BE49-F238E27FC236}">
                <a16:creationId xmlns:a16="http://schemas.microsoft.com/office/drawing/2014/main" id="{51E4C059-5ABD-DB45-F6E4-051DA497E1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D7BC28-31EF-AC07-F70F-AF2281A66125}"/>
              </a:ext>
            </a:extLst>
          </p:cNvPr>
          <p:cNvSpPr>
            <a:spLocks noGrp="1"/>
          </p:cNvSpPr>
          <p:nvPr>
            <p:ph type="sldNum" sz="quarter" idx="12"/>
          </p:nvPr>
        </p:nvSpPr>
        <p:spPr/>
        <p:txBody>
          <a:bodyPr/>
          <a:lstStyle/>
          <a:p>
            <a:fld id="{4B4F461F-65B9-4756-8452-64AC0894BD7B}" type="slidenum">
              <a:rPr lang="en-GB" smtClean="0"/>
              <a:t>‹#›</a:t>
            </a:fld>
            <a:endParaRPr lang="en-GB"/>
          </a:p>
        </p:txBody>
      </p:sp>
    </p:spTree>
    <p:extLst>
      <p:ext uri="{BB962C8B-B14F-4D97-AF65-F5344CB8AC3E}">
        <p14:creationId xmlns:p14="http://schemas.microsoft.com/office/powerpoint/2010/main" val="61444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FEE7-61F3-1786-7B06-F49AEBF17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7DA8EC-C832-7CDD-C797-A396F3B449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300EF0-6817-D7ED-C360-CD0E891F0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46F1B4-B99C-021B-EB2D-4C8BAC8C0172}"/>
              </a:ext>
            </a:extLst>
          </p:cNvPr>
          <p:cNvSpPr>
            <a:spLocks noGrp="1"/>
          </p:cNvSpPr>
          <p:nvPr>
            <p:ph type="dt" sz="half" idx="10"/>
          </p:nvPr>
        </p:nvSpPr>
        <p:spPr/>
        <p:txBody>
          <a:bodyPr/>
          <a:lstStyle/>
          <a:p>
            <a:fld id="{AADD5E94-5F58-4908-B79A-069386D06195}" type="datetimeFigureOut">
              <a:rPr lang="en-GB" smtClean="0"/>
              <a:t>14/02/2023</a:t>
            </a:fld>
            <a:endParaRPr lang="en-GB"/>
          </a:p>
        </p:txBody>
      </p:sp>
      <p:sp>
        <p:nvSpPr>
          <p:cNvPr id="6" name="Footer Placeholder 5">
            <a:extLst>
              <a:ext uri="{FF2B5EF4-FFF2-40B4-BE49-F238E27FC236}">
                <a16:creationId xmlns:a16="http://schemas.microsoft.com/office/drawing/2014/main" id="{0C009AB5-5F6A-B7CA-D398-D8B3419FB0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B80618-7B9D-C9B9-386E-0D6A3E2EE4A1}"/>
              </a:ext>
            </a:extLst>
          </p:cNvPr>
          <p:cNvSpPr>
            <a:spLocks noGrp="1"/>
          </p:cNvSpPr>
          <p:nvPr>
            <p:ph type="sldNum" sz="quarter" idx="12"/>
          </p:nvPr>
        </p:nvSpPr>
        <p:spPr/>
        <p:txBody>
          <a:bodyPr/>
          <a:lstStyle/>
          <a:p>
            <a:fld id="{4B4F461F-65B9-4756-8452-64AC0894BD7B}" type="slidenum">
              <a:rPr lang="en-GB" smtClean="0"/>
              <a:t>‹#›</a:t>
            </a:fld>
            <a:endParaRPr lang="en-GB"/>
          </a:p>
        </p:txBody>
      </p:sp>
    </p:spTree>
    <p:extLst>
      <p:ext uri="{BB962C8B-B14F-4D97-AF65-F5344CB8AC3E}">
        <p14:creationId xmlns:p14="http://schemas.microsoft.com/office/powerpoint/2010/main" val="301002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184B3-F175-CB6B-B990-208059A28F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D9C86C-962D-6886-ED31-34D74C540C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A5F4BF-47A5-9D95-A575-AFEC7D6F73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D5E94-5F58-4908-B79A-069386D06195}" type="datetimeFigureOut">
              <a:rPr lang="en-GB" smtClean="0"/>
              <a:t>14/02/2023</a:t>
            </a:fld>
            <a:endParaRPr lang="en-GB"/>
          </a:p>
        </p:txBody>
      </p:sp>
      <p:sp>
        <p:nvSpPr>
          <p:cNvPr id="5" name="Footer Placeholder 4">
            <a:extLst>
              <a:ext uri="{FF2B5EF4-FFF2-40B4-BE49-F238E27FC236}">
                <a16:creationId xmlns:a16="http://schemas.microsoft.com/office/drawing/2014/main" id="{85827D8E-4175-3771-AFC2-C223DADE66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EFD1BD-1499-4FB2-6FE5-A69566F27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F461F-65B9-4756-8452-64AC0894BD7B}" type="slidenum">
              <a:rPr lang="en-GB" smtClean="0"/>
              <a:t>‹#›</a:t>
            </a:fld>
            <a:endParaRPr lang="en-GB"/>
          </a:p>
        </p:txBody>
      </p:sp>
    </p:spTree>
    <p:extLst>
      <p:ext uri="{BB962C8B-B14F-4D97-AF65-F5344CB8AC3E}">
        <p14:creationId xmlns:p14="http://schemas.microsoft.com/office/powerpoint/2010/main" val="1771239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Hooper1@newcastle.ac.uk" TargetMode="External"/><Relationship Id="rId2" Type="http://schemas.microsoft.com/office/2018/10/relationships/comments" Target="../comments/modernComment_100_2E085BBF.xml"/><Relationship Id="rId1" Type="http://schemas.openxmlformats.org/officeDocument/2006/relationships/slideLayout" Target="../slideLayouts/slideLayout1.xml"/><Relationship Id="rId6" Type="http://schemas.openxmlformats.org/officeDocument/2006/relationships/hyperlink" Target="mailto:tracy.donachie@newcastle.ac.uk" TargetMode="External"/><Relationship Id="rId5" Type="http://schemas.openxmlformats.org/officeDocument/2006/relationships/hyperlink" Target="mailto:max.stone@newcastle.ac.uk" TargetMode="External"/><Relationship Id="rId4" Type="http://schemas.openxmlformats.org/officeDocument/2006/relationships/hyperlink" Target="mailto:A.Points2@newcastle.ac.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13_82089A4A.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27_A80207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1F_4D44AD3F.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21_36C06E6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23_2DC758CB.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08_4EDE3226.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microsoft.com/office/2018/10/relationships/comments" Target="../comments/modernComment_119_385A0AA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125_95EF16A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0F_2A610F1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microsoft.com/office/2018/10/relationships/comments" Target="../comments/modernComment_126_6A3F7E2C.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microsoft.com/office/2018/10/relationships/comments" Target="../comments/modernComment_12D_1018F7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1D_F945964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11C_B7287639.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microsoft.com/office/2018/10/relationships/comments" Target="../comments/modernComment_11A_332510B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microsoft.com/office/2018/10/relationships/comments" Target="../comments/modernComment_11E_B117026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02_4603409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11_DC6AF38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24_76F70D5D.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04_23B7F6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15_7ACF536F.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18/10/relationships/comments" Target="../comments/modernComment_116_8AB8807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2">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4">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6">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8">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F3839-E6DD-0F88-2E63-996CAF0EA6FE}"/>
              </a:ext>
            </a:extLst>
          </p:cNvPr>
          <p:cNvSpPr>
            <a:spLocks noGrp="1"/>
          </p:cNvSpPr>
          <p:nvPr>
            <p:ph type="ctrTitle"/>
          </p:nvPr>
        </p:nvSpPr>
        <p:spPr>
          <a:xfrm>
            <a:off x="987689" y="3071183"/>
            <a:ext cx="9910296" cy="2590027"/>
          </a:xfrm>
        </p:spPr>
        <p:txBody>
          <a:bodyPr anchor="t">
            <a:normAutofit/>
          </a:bodyPr>
          <a:lstStyle/>
          <a:p>
            <a:pPr algn="l"/>
            <a:r>
              <a:rPr lang="en-GB" sz="8000"/>
              <a:t>Dealing with Injury</a:t>
            </a:r>
          </a:p>
        </p:txBody>
      </p:sp>
      <p:sp>
        <p:nvSpPr>
          <p:cNvPr id="3" name="Subtitle 2">
            <a:extLst>
              <a:ext uri="{FF2B5EF4-FFF2-40B4-BE49-F238E27FC236}">
                <a16:creationId xmlns:a16="http://schemas.microsoft.com/office/drawing/2014/main" id="{F19DC1F0-9C21-9371-8451-734DA556C013}"/>
              </a:ext>
            </a:extLst>
          </p:cNvPr>
          <p:cNvSpPr>
            <a:spLocks noGrp="1"/>
          </p:cNvSpPr>
          <p:nvPr>
            <p:ph type="subTitle" idx="1"/>
          </p:nvPr>
        </p:nvSpPr>
        <p:spPr>
          <a:xfrm>
            <a:off x="1121920" y="4165187"/>
            <a:ext cx="9910295" cy="402017"/>
          </a:xfrm>
        </p:spPr>
        <p:txBody>
          <a:bodyPr anchor="b">
            <a:normAutofit/>
          </a:bodyPr>
          <a:lstStyle/>
          <a:p>
            <a:pPr algn="l"/>
            <a:r>
              <a:rPr lang="en-GB" sz="1600"/>
              <a:t>Amelia Hooper, Alice Points, Dr Max Stone, Dr Tracy </a:t>
            </a:r>
            <a:r>
              <a:rPr lang="en-GB" sz="1600" err="1"/>
              <a:t>Donachie</a:t>
            </a:r>
            <a:endParaRPr lang="en-GB" sz="1600"/>
          </a:p>
        </p:txBody>
      </p:sp>
      <p:sp>
        <p:nvSpPr>
          <p:cNvPr id="47" name="Rectangle 40">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3C1D56C-E7AB-73FE-581B-6022CE9F5F93}"/>
              </a:ext>
            </a:extLst>
          </p:cNvPr>
          <p:cNvSpPr txBox="1"/>
          <p:nvPr/>
        </p:nvSpPr>
        <p:spPr>
          <a:xfrm>
            <a:off x="7844580" y="1038386"/>
            <a:ext cx="3484680" cy="1477328"/>
          </a:xfrm>
          <a:prstGeom prst="rect">
            <a:avLst/>
          </a:prstGeom>
          <a:noFill/>
        </p:spPr>
        <p:txBody>
          <a:bodyPr wrap="square" lIns="91440" tIns="45720" rIns="91440" bIns="45720" rtlCol="0" anchor="t">
            <a:spAutoFit/>
          </a:bodyPr>
          <a:lstStyle/>
          <a:p>
            <a:pPr algn="r"/>
            <a:r>
              <a:rPr lang="en-GB">
                <a:hlinkClick r:id="rId3"/>
              </a:rPr>
              <a:t>A.Hooper1@newcastle.ac.uk</a:t>
            </a:r>
            <a:endParaRPr lang="en-GB"/>
          </a:p>
          <a:p>
            <a:pPr algn="r"/>
            <a:r>
              <a:rPr lang="en-GB">
                <a:hlinkClick r:id="rId4"/>
              </a:rPr>
              <a:t>A.Points2@newcastle.ac.uk</a:t>
            </a:r>
            <a:endParaRPr lang="en-GB"/>
          </a:p>
          <a:p>
            <a:pPr algn="r"/>
            <a:r>
              <a:rPr lang="en-GB">
                <a:hlinkClick r:id="rId5"/>
              </a:rPr>
              <a:t>Max.Stone@newcastle.ac.uk</a:t>
            </a:r>
            <a:endParaRPr lang="en-GB"/>
          </a:p>
          <a:p>
            <a:pPr algn="r"/>
            <a:r>
              <a:rPr lang="en-GB">
                <a:hlinkClick r:id="rId6"/>
              </a:rPr>
              <a:t>Tracy.Donachie@newcastle.ac.uk</a:t>
            </a:r>
            <a:endParaRPr lang="en-GB"/>
          </a:p>
          <a:p>
            <a:endParaRPr lang="en-GB"/>
          </a:p>
        </p:txBody>
      </p:sp>
    </p:spTree>
    <p:extLst>
      <p:ext uri="{BB962C8B-B14F-4D97-AF65-F5344CB8AC3E}">
        <p14:creationId xmlns:p14="http://schemas.microsoft.com/office/powerpoint/2010/main" val="77229971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ACCDE-3FAC-BF5F-A8CB-DF454A10DB93}"/>
              </a:ext>
            </a:extLst>
          </p:cNvPr>
          <p:cNvSpPr>
            <a:spLocks noGrp="1"/>
          </p:cNvSpPr>
          <p:nvPr>
            <p:ph type="title"/>
          </p:nvPr>
        </p:nvSpPr>
        <p:spPr>
          <a:xfrm>
            <a:off x="808638" y="386930"/>
            <a:ext cx="9236700" cy="1188950"/>
          </a:xfrm>
        </p:spPr>
        <p:txBody>
          <a:bodyPr anchor="b">
            <a:normAutofit/>
          </a:bodyPr>
          <a:lstStyle/>
          <a:p>
            <a:r>
              <a:rPr lang="en-GB" sz="5400" dirty="0"/>
              <a:t>3. Positive Outlook and Coping</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A59D19C-9F75-7712-D602-054DDE21843C}"/>
              </a:ext>
            </a:extLst>
          </p:cNvPr>
          <p:cNvPicPr>
            <a:picLocks noChangeAspect="1"/>
          </p:cNvPicPr>
          <p:nvPr/>
        </p:nvPicPr>
        <p:blipFill rotWithShape="1">
          <a:blip r:embed="rId2"/>
          <a:srcRect l="12879" t="714" r="10118" b="-714"/>
          <a:stretch/>
        </p:blipFill>
        <p:spPr>
          <a:xfrm>
            <a:off x="7547675" y="2889184"/>
            <a:ext cx="3717684" cy="3037216"/>
          </a:xfrm>
          <a:prstGeom prst="rect">
            <a:avLst/>
          </a:prstGeom>
        </p:spPr>
      </p:pic>
      <p:sp>
        <p:nvSpPr>
          <p:cNvPr id="3" name="Content Placeholder 2">
            <a:extLst>
              <a:ext uri="{FF2B5EF4-FFF2-40B4-BE49-F238E27FC236}">
                <a16:creationId xmlns:a16="http://schemas.microsoft.com/office/drawing/2014/main" id="{8D8C232F-36FF-3074-5310-90F44198A803}"/>
              </a:ext>
            </a:extLst>
          </p:cNvPr>
          <p:cNvSpPr>
            <a:spLocks noGrp="1"/>
          </p:cNvSpPr>
          <p:nvPr>
            <p:ph idx="1"/>
          </p:nvPr>
        </p:nvSpPr>
        <p:spPr>
          <a:xfrm>
            <a:off x="808037" y="2599509"/>
            <a:ext cx="6739638" cy="3435531"/>
          </a:xfrm>
        </p:spPr>
        <p:txBody>
          <a:bodyPr anchor="ctr">
            <a:normAutofit/>
          </a:bodyPr>
          <a:lstStyle/>
          <a:p>
            <a:pPr marL="0" indent="0">
              <a:buNone/>
            </a:pPr>
            <a:r>
              <a:rPr lang="en-GB" sz="2600"/>
              <a:t>You can expect athletes to exhibit the following: </a:t>
            </a:r>
            <a:endParaRPr lang="en-GB" sz="2600">
              <a:cs typeface="Calibri"/>
            </a:endParaRPr>
          </a:p>
          <a:p>
            <a:pPr marL="0" indent="0">
              <a:buNone/>
            </a:pPr>
            <a:endParaRPr lang="en-GB" sz="2600">
              <a:cs typeface="Calibri"/>
            </a:endParaRPr>
          </a:p>
          <a:p>
            <a:pPr>
              <a:buClr>
                <a:srgbClr val="FFC000"/>
              </a:buClr>
            </a:pPr>
            <a:r>
              <a:rPr lang="en-GB" sz="2600"/>
              <a:t>Acceptance of injury. </a:t>
            </a:r>
            <a:endParaRPr lang="en-GB" sz="2600">
              <a:cs typeface="Calibri"/>
            </a:endParaRPr>
          </a:p>
          <a:p>
            <a:pPr>
              <a:buClr>
                <a:srgbClr val="FFC000"/>
              </a:buClr>
            </a:pPr>
            <a:r>
              <a:rPr lang="en-GB" sz="2600"/>
              <a:t>Initiated </a:t>
            </a:r>
            <a:r>
              <a:rPr lang="en-GB" sz="2600" b="1">
                <a:solidFill>
                  <a:schemeClr val="accent2"/>
                </a:solidFill>
              </a:rPr>
              <a:t>positive coping </a:t>
            </a:r>
            <a:r>
              <a:rPr lang="en-GB" sz="2600"/>
              <a:t>efforts. </a:t>
            </a:r>
            <a:endParaRPr lang="en-GB" sz="2600">
              <a:cs typeface="Calibri"/>
            </a:endParaRPr>
          </a:p>
          <a:p>
            <a:pPr>
              <a:buClr>
                <a:srgbClr val="FFC000"/>
              </a:buClr>
            </a:pPr>
            <a:r>
              <a:rPr lang="en-GB" sz="2600"/>
              <a:t>A </a:t>
            </a:r>
            <a:r>
              <a:rPr lang="en-GB" sz="2600" b="1">
                <a:solidFill>
                  <a:schemeClr val="accent2"/>
                </a:solidFill>
              </a:rPr>
              <a:t>better attitude </a:t>
            </a:r>
            <a:r>
              <a:rPr lang="en-GB" sz="2600"/>
              <a:t>towards recovery and sport. </a:t>
            </a:r>
            <a:endParaRPr lang="en-GB" sz="2600">
              <a:cs typeface="Calibri"/>
            </a:endParaRPr>
          </a:p>
          <a:p>
            <a:pPr>
              <a:buClr>
                <a:srgbClr val="FFC000"/>
              </a:buClr>
            </a:pPr>
            <a:r>
              <a:rPr lang="en-GB" sz="2600"/>
              <a:t>Optimistic and </a:t>
            </a:r>
            <a:r>
              <a:rPr lang="en-GB" sz="2600" b="1">
                <a:solidFill>
                  <a:schemeClr val="accent2"/>
                </a:solidFill>
              </a:rPr>
              <a:t>relieved</a:t>
            </a:r>
            <a:r>
              <a:rPr lang="en-GB" sz="2600"/>
              <a:t> to make progress. </a:t>
            </a:r>
            <a:endParaRPr lang="en-GB" sz="2600">
              <a:cs typeface="Calibri"/>
            </a:endParaRPr>
          </a:p>
        </p:txBody>
      </p:sp>
    </p:spTree>
    <p:extLst>
      <p:ext uri="{BB962C8B-B14F-4D97-AF65-F5344CB8AC3E}">
        <p14:creationId xmlns:p14="http://schemas.microsoft.com/office/powerpoint/2010/main" val="3961896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ACCDE-3FAC-BF5F-A8CB-DF454A10DB93}"/>
              </a:ext>
            </a:extLst>
          </p:cNvPr>
          <p:cNvSpPr>
            <a:spLocks noGrp="1"/>
          </p:cNvSpPr>
          <p:nvPr>
            <p:ph type="title"/>
          </p:nvPr>
        </p:nvSpPr>
        <p:spPr>
          <a:xfrm>
            <a:off x="808638" y="386930"/>
            <a:ext cx="9236700" cy="1188950"/>
          </a:xfrm>
        </p:spPr>
        <p:txBody>
          <a:bodyPr anchor="b">
            <a:normAutofit/>
          </a:bodyPr>
          <a:lstStyle/>
          <a:p>
            <a:r>
              <a:rPr lang="en-GB" sz="5400"/>
              <a:t>Other Reactions to Being Injured</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8C232F-36FF-3074-5310-90F44198A803}"/>
              </a:ext>
            </a:extLst>
          </p:cNvPr>
          <p:cNvSpPr>
            <a:spLocks noGrp="1"/>
          </p:cNvSpPr>
          <p:nvPr>
            <p:ph idx="1"/>
          </p:nvPr>
        </p:nvSpPr>
        <p:spPr>
          <a:xfrm>
            <a:off x="737407" y="2559235"/>
            <a:ext cx="10143668" cy="3435531"/>
          </a:xfrm>
        </p:spPr>
        <p:txBody>
          <a:bodyPr anchor="ctr">
            <a:noAutofit/>
          </a:bodyPr>
          <a:lstStyle/>
          <a:p>
            <a:pPr marL="514350" indent="-514350">
              <a:lnSpc>
                <a:spcPct val="150000"/>
              </a:lnSpc>
              <a:buClr>
                <a:schemeClr val="accent4"/>
              </a:buClr>
              <a:buFont typeface="+mj-lt"/>
              <a:buAutoNum type="arabicPeriod"/>
            </a:pPr>
            <a:r>
              <a:rPr lang="en-GB" sz="2600" dirty="0"/>
              <a:t>Identity Loss</a:t>
            </a:r>
          </a:p>
          <a:p>
            <a:pPr marL="514350" indent="-514350">
              <a:lnSpc>
                <a:spcPct val="150000"/>
              </a:lnSpc>
              <a:buClr>
                <a:schemeClr val="accent4"/>
              </a:buClr>
              <a:buFont typeface="+mj-lt"/>
              <a:buAutoNum type="arabicPeriod"/>
            </a:pPr>
            <a:r>
              <a:rPr lang="en-GB" sz="2600" dirty="0"/>
              <a:t>Fear and Anxiety</a:t>
            </a:r>
          </a:p>
          <a:p>
            <a:pPr marL="514350" indent="-514350">
              <a:lnSpc>
                <a:spcPct val="150000"/>
              </a:lnSpc>
              <a:buClr>
                <a:schemeClr val="accent4"/>
              </a:buClr>
              <a:buFont typeface="+mj-lt"/>
              <a:buAutoNum type="arabicPeriod"/>
            </a:pPr>
            <a:r>
              <a:rPr lang="en-GB" sz="2600" dirty="0"/>
              <a:t>Lack of Confidence</a:t>
            </a:r>
          </a:p>
          <a:p>
            <a:pPr marL="514350" indent="-514350">
              <a:lnSpc>
                <a:spcPct val="150000"/>
              </a:lnSpc>
              <a:buClr>
                <a:schemeClr val="accent4"/>
              </a:buClr>
              <a:buFont typeface="+mj-lt"/>
              <a:buAutoNum type="arabicPeriod"/>
            </a:pPr>
            <a:r>
              <a:rPr lang="en-GB" sz="2600" dirty="0"/>
              <a:t>Performance Decrements</a:t>
            </a:r>
          </a:p>
          <a:p>
            <a:pPr marL="514350" indent="-514350">
              <a:lnSpc>
                <a:spcPct val="150000"/>
              </a:lnSpc>
              <a:buClr>
                <a:schemeClr val="accent4"/>
              </a:buClr>
              <a:buFont typeface="+mj-lt"/>
              <a:buAutoNum type="arabicPeriod"/>
            </a:pPr>
            <a:r>
              <a:rPr lang="en-GB" sz="2600" dirty="0"/>
              <a:t>Group Processes</a:t>
            </a:r>
          </a:p>
        </p:txBody>
      </p:sp>
    </p:spTree>
    <p:extLst>
      <p:ext uri="{BB962C8B-B14F-4D97-AF65-F5344CB8AC3E}">
        <p14:creationId xmlns:p14="http://schemas.microsoft.com/office/powerpoint/2010/main" val="2181601866"/>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C8B981F-2EB6-7B8E-3BA5-6E5030370A9B}"/>
              </a:ext>
            </a:extLst>
          </p:cNvPr>
          <p:cNvSpPr>
            <a:spLocks noGrp="1"/>
          </p:cNvSpPr>
          <p:nvPr>
            <p:ph type="title"/>
          </p:nvPr>
        </p:nvSpPr>
        <p:spPr>
          <a:xfrm>
            <a:off x="838200" y="365125"/>
            <a:ext cx="5393361" cy="1325563"/>
          </a:xfrm>
        </p:spPr>
        <p:txBody>
          <a:bodyPr>
            <a:normAutofit/>
          </a:bodyPr>
          <a:lstStyle/>
          <a:p>
            <a:r>
              <a:rPr lang="en-GB" sz="5400" dirty="0"/>
              <a:t>1. Identity Loss</a:t>
            </a:r>
          </a:p>
        </p:txBody>
      </p:sp>
      <p:sp>
        <p:nvSpPr>
          <p:cNvPr id="3" name="Content Placeholder 2">
            <a:extLst>
              <a:ext uri="{FF2B5EF4-FFF2-40B4-BE49-F238E27FC236}">
                <a16:creationId xmlns:a16="http://schemas.microsoft.com/office/drawing/2014/main" id="{413EBAAA-79EE-0531-A4E8-735E8FF82D8B}"/>
              </a:ext>
            </a:extLst>
          </p:cNvPr>
          <p:cNvSpPr>
            <a:spLocks noGrp="1"/>
          </p:cNvSpPr>
          <p:nvPr>
            <p:ph idx="1"/>
          </p:nvPr>
        </p:nvSpPr>
        <p:spPr>
          <a:xfrm>
            <a:off x="838200" y="1825625"/>
            <a:ext cx="5393361" cy="4351338"/>
          </a:xfrm>
        </p:spPr>
        <p:txBody>
          <a:bodyPr vert="horz" lIns="91440" tIns="45720" rIns="91440" bIns="45720" rtlCol="0" anchor="t">
            <a:normAutofit/>
          </a:bodyPr>
          <a:lstStyle/>
          <a:p>
            <a:pPr>
              <a:buClr>
                <a:srgbClr val="FFC000"/>
              </a:buClr>
            </a:pPr>
            <a:r>
              <a:rPr lang="en-GB" sz="2600" dirty="0"/>
              <a:t>Athletes who can no longer participate in sport have </a:t>
            </a:r>
            <a:r>
              <a:rPr lang="en-GB" sz="2600" b="1" dirty="0">
                <a:solidFill>
                  <a:schemeClr val="accent2"/>
                </a:solidFill>
              </a:rPr>
              <a:t>a loss of personal identity</a:t>
            </a:r>
            <a:r>
              <a:rPr lang="en-GB" sz="2600" dirty="0"/>
              <a:t>.</a:t>
            </a:r>
            <a:r>
              <a:rPr lang="en-GB" sz="2600"/>
              <a:t> </a:t>
            </a:r>
            <a:endParaRPr lang="en-GB" sz="2600" dirty="0"/>
          </a:p>
          <a:p>
            <a:pPr>
              <a:buClr>
                <a:srgbClr val="FFC000"/>
              </a:buClr>
            </a:pPr>
            <a:r>
              <a:rPr lang="en-GB" sz="2600" dirty="0"/>
              <a:t>An </a:t>
            </a:r>
            <a:r>
              <a:rPr lang="en-GB" sz="2600" b="1" dirty="0">
                <a:solidFill>
                  <a:schemeClr val="accent2"/>
                </a:solidFill>
              </a:rPr>
              <a:t>important part </a:t>
            </a:r>
            <a:r>
              <a:rPr lang="en-GB" sz="2600" dirty="0"/>
              <a:t>of themselves (their sport) has been lost.</a:t>
            </a:r>
            <a:r>
              <a:rPr lang="en-GB" sz="2600"/>
              <a:t> </a:t>
            </a:r>
            <a:endParaRPr lang="en-GB" sz="2600" dirty="0"/>
          </a:p>
          <a:p>
            <a:pPr>
              <a:buClr>
                <a:srgbClr val="FFC000"/>
              </a:buClr>
            </a:pPr>
            <a:r>
              <a:rPr lang="en-GB" sz="2600" dirty="0"/>
              <a:t>Research states that athletes with </a:t>
            </a:r>
            <a:r>
              <a:rPr lang="en-GB" sz="2600" b="1">
                <a:solidFill>
                  <a:schemeClr val="accent2"/>
                </a:solidFill>
              </a:rPr>
              <a:t>more </a:t>
            </a:r>
            <a:r>
              <a:rPr lang="en-GB" sz="2600" b="1" dirty="0">
                <a:solidFill>
                  <a:schemeClr val="accent2"/>
                </a:solidFill>
              </a:rPr>
              <a:t>motivation </a:t>
            </a:r>
            <a:r>
              <a:rPr lang="en-GB" sz="2600" b="1">
                <a:solidFill>
                  <a:schemeClr val="accent2"/>
                </a:solidFill>
              </a:rPr>
              <a:t>within themselves </a:t>
            </a:r>
            <a:r>
              <a:rPr lang="en-GB" sz="2600" dirty="0"/>
              <a:t>helped </a:t>
            </a:r>
            <a:r>
              <a:rPr lang="en-GB" sz="2600" b="1" dirty="0">
                <a:solidFill>
                  <a:schemeClr val="accent2"/>
                </a:solidFill>
              </a:rPr>
              <a:t>maintain</a:t>
            </a:r>
            <a:r>
              <a:rPr lang="en-GB" sz="2600" dirty="0"/>
              <a:t> an important part of </a:t>
            </a:r>
            <a:r>
              <a:rPr lang="en-GB" sz="2600"/>
              <a:t>themselves</a:t>
            </a:r>
            <a:r>
              <a:rPr lang="en-GB" sz="2600" dirty="0"/>
              <a:t>, but ONLY </a:t>
            </a:r>
            <a:r>
              <a:rPr lang="en-GB" sz="2600"/>
              <a:t>when the </a:t>
            </a:r>
            <a:r>
              <a:rPr lang="en-GB" sz="2600" b="1" dirty="0">
                <a:solidFill>
                  <a:schemeClr val="accent2"/>
                </a:solidFill>
              </a:rPr>
              <a:t>coach </a:t>
            </a:r>
            <a:r>
              <a:rPr lang="en-GB" sz="2600" b="1">
                <a:solidFill>
                  <a:schemeClr val="accent2"/>
                </a:solidFill>
              </a:rPr>
              <a:t>is supportive.</a:t>
            </a:r>
            <a:endParaRPr lang="en-GB" sz="2600">
              <a:solidFill>
                <a:schemeClr val="accent2"/>
              </a:solidFill>
              <a:cs typeface="Calibri"/>
            </a:endParaRPr>
          </a:p>
        </p:txBody>
      </p:sp>
      <p:pic>
        <p:nvPicPr>
          <p:cNvPr id="1026" name="Picture 2" descr="The Stress Surrounding Student-Athletes – Pentucket Profile">
            <a:extLst>
              <a:ext uri="{FF2B5EF4-FFF2-40B4-BE49-F238E27FC236}">
                <a16:creationId xmlns:a16="http://schemas.microsoft.com/office/drawing/2014/main" id="{00BAEC86-4868-B34B-58A8-927EA3672C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68" r="4933" b="2"/>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03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3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705172"/>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952524-E20E-2483-45DC-DD2B14FC891F}"/>
              </a:ext>
            </a:extLst>
          </p:cNvPr>
          <p:cNvSpPr>
            <a:spLocks noGrp="1"/>
          </p:cNvSpPr>
          <p:nvPr>
            <p:ph type="title"/>
          </p:nvPr>
        </p:nvSpPr>
        <p:spPr>
          <a:xfrm>
            <a:off x="628403" y="799352"/>
            <a:ext cx="5057406" cy="1128068"/>
          </a:xfrm>
        </p:spPr>
        <p:txBody>
          <a:bodyPr anchor="ctr">
            <a:normAutofit/>
          </a:bodyPr>
          <a:lstStyle/>
          <a:p>
            <a:r>
              <a:rPr lang="en-GB" sz="4800" dirty="0"/>
              <a:t>2. Fear and Anxiety</a:t>
            </a:r>
          </a:p>
        </p:txBody>
      </p:sp>
      <p:grpSp>
        <p:nvGrpSpPr>
          <p:cNvPr id="2057" name="Group 205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58" name="Rectangle 205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1" name="Rectangle 206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86A969-4EEB-B363-3312-D8A84782DFEE}"/>
              </a:ext>
            </a:extLst>
          </p:cNvPr>
          <p:cNvSpPr>
            <a:spLocks noGrp="1"/>
          </p:cNvSpPr>
          <p:nvPr>
            <p:ph idx="1"/>
          </p:nvPr>
        </p:nvSpPr>
        <p:spPr>
          <a:xfrm>
            <a:off x="590719" y="2330505"/>
            <a:ext cx="4943807" cy="3979585"/>
          </a:xfrm>
        </p:spPr>
        <p:txBody>
          <a:bodyPr anchor="ctr">
            <a:normAutofit/>
          </a:bodyPr>
          <a:lstStyle/>
          <a:p>
            <a:pPr>
              <a:buClr>
                <a:srgbClr val="FFC000"/>
              </a:buClr>
            </a:pPr>
            <a:r>
              <a:rPr lang="en-GB" sz="2600" dirty="0"/>
              <a:t>Athletes will worry about: </a:t>
            </a:r>
          </a:p>
          <a:p>
            <a:pPr lvl="1">
              <a:buClr>
                <a:srgbClr val="FFC000"/>
              </a:buClr>
            </a:pPr>
            <a:r>
              <a:rPr lang="en-GB" sz="2600" dirty="0"/>
              <a:t>Whether they will </a:t>
            </a:r>
            <a:r>
              <a:rPr lang="en-GB" sz="2600" b="1" dirty="0">
                <a:solidFill>
                  <a:schemeClr val="accent2"/>
                </a:solidFill>
              </a:rPr>
              <a:t>recover</a:t>
            </a:r>
            <a:r>
              <a:rPr lang="en-GB" sz="2600" dirty="0"/>
              <a:t>.</a:t>
            </a:r>
          </a:p>
          <a:p>
            <a:pPr lvl="1">
              <a:buClr>
                <a:srgbClr val="FFC000"/>
              </a:buClr>
            </a:pPr>
            <a:r>
              <a:rPr lang="en-GB" sz="2600" dirty="0"/>
              <a:t>Whether re-injury will </a:t>
            </a:r>
            <a:r>
              <a:rPr lang="en-GB" sz="2600" b="1" dirty="0">
                <a:solidFill>
                  <a:schemeClr val="accent2"/>
                </a:solidFill>
              </a:rPr>
              <a:t>occur</a:t>
            </a:r>
            <a:r>
              <a:rPr lang="en-GB" sz="2600" dirty="0"/>
              <a:t>. </a:t>
            </a:r>
          </a:p>
          <a:p>
            <a:pPr lvl="1">
              <a:buClr>
                <a:srgbClr val="FFC000"/>
              </a:buClr>
            </a:pPr>
            <a:r>
              <a:rPr lang="en-GB" sz="2600" dirty="0"/>
              <a:t>Whether they will be </a:t>
            </a:r>
            <a:r>
              <a:rPr lang="en-GB" sz="2600" b="1" dirty="0">
                <a:solidFill>
                  <a:schemeClr val="accent2"/>
                </a:solidFill>
              </a:rPr>
              <a:t>replaced permanently</a:t>
            </a:r>
            <a:r>
              <a:rPr lang="en-GB" sz="2600" b="1" dirty="0"/>
              <a:t> </a:t>
            </a:r>
            <a:r>
              <a:rPr lang="en-GB" sz="2600" dirty="0"/>
              <a:t>in the line-up. </a:t>
            </a:r>
          </a:p>
          <a:p>
            <a:pPr>
              <a:buClr>
                <a:srgbClr val="FFC000"/>
              </a:buClr>
            </a:pPr>
            <a:r>
              <a:rPr lang="en-GB" sz="2600" dirty="0"/>
              <a:t>Due to </a:t>
            </a:r>
            <a:r>
              <a:rPr lang="en-GB" sz="2600" b="1" dirty="0">
                <a:solidFill>
                  <a:schemeClr val="accent2"/>
                </a:solidFill>
              </a:rPr>
              <a:t>increased free time</a:t>
            </a:r>
            <a:r>
              <a:rPr lang="en-GB" sz="2600" dirty="0"/>
              <a:t>, the athlete has a lot </a:t>
            </a:r>
            <a:r>
              <a:rPr lang="en-GB" sz="2600" b="1" dirty="0">
                <a:solidFill>
                  <a:schemeClr val="accent2"/>
                </a:solidFill>
              </a:rPr>
              <a:t>more time to worry</a:t>
            </a:r>
            <a:r>
              <a:rPr lang="en-GB" sz="2600" dirty="0"/>
              <a:t>. </a:t>
            </a:r>
          </a:p>
        </p:txBody>
      </p:sp>
      <p:sp>
        <p:nvSpPr>
          <p:cNvPr id="2063" name="Rectangle 206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ear-Avoidance in Athletes">
            <a:extLst>
              <a:ext uri="{FF2B5EF4-FFF2-40B4-BE49-F238E27FC236}">
                <a16:creationId xmlns:a16="http://schemas.microsoft.com/office/drawing/2014/main" id="{D0E87334-E0A7-6CC7-CE64-5122C71EB5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45" r="22629"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557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309EFF-0AC1-4627-C97F-6D376FF7D4D2}"/>
              </a:ext>
            </a:extLst>
          </p:cNvPr>
          <p:cNvSpPr>
            <a:spLocks noGrp="1"/>
          </p:cNvSpPr>
          <p:nvPr>
            <p:ph type="title"/>
          </p:nvPr>
        </p:nvSpPr>
        <p:spPr>
          <a:xfrm>
            <a:off x="838200" y="365125"/>
            <a:ext cx="10515600" cy="1325563"/>
          </a:xfrm>
        </p:spPr>
        <p:txBody>
          <a:bodyPr>
            <a:normAutofit/>
          </a:bodyPr>
          <a:lstStyle/>
          <a:p>
            <a:r>
              <a:rPr lang="en-GB" sz="5400" dirty="0"/>
              <a:t>3. Lack of Confidence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746F81-7B82-0FA8-DC0F-6098C85F5D92}"/>
              </a:ext>
            </a:extLst>
          </p:cNvPr>
          <p:cNvSpPr>
            <a:spLocks noGrp="1"/>
          </p:cNvSpPr>
          <p:nvPr>
            <p:ph idx="1"/>
          </p:nvPr>
        </p:nvSpPr>
        <p:spPr>
          <a:xfrm>
            <a:off x="838200" y="2316800"/>
            <a:ext cx="10515600" cy="3864544"/>
          </a:xfrm>
        </p:spPr>
        <p:txBody>
          <a:bodyPr>
            <a:normAutofit/>
          </a:bodyPr>
          <a:lstStyle/>
          <a:p>
            <a:pPr>
              <a:buClr>
                <a:srgbClr val="FFC000"/>
              </a:buClr>
            </a:pPr>
            <a:r>
              <a:rPr lang="en-GB" sz="2600" dirty="0"/>
              <a:t>Given an </a:t>
            </a:r>
            <a:r>
              <a:rPr lang="en-GB" sz="2600" b="1" dirty="0">
                <a:solidFill>
                  <a:schemeClr val="accent2"/>
                </a:solidFill>
              </a:rPr>
              <a:t>inability to practice </a:t>
            </a:r>
            <a:r>
              <a:rPr lang="en-GB" sz="2600" dirty="0"/>
              <a:t>and compete and a </a:t>
            </a:r>
            <a:r>
              <a:rPr lang="en-GB" sz="2600" b="1" dirty="0">
                <a:solidFill>
                  <a:schemeClr val="accent2"/>
                </a:solidFill>
              </a:rPr>
              <a:t>deteriorated physical status</a:t>
            </a:r>
            <a:r>
              <a:rPr lang="en-GB" sz="2600" dirty="0"/>
              <a:t>, athletes may </a:t>
            </a:r>
            <a:r>
              <a:rPr lang="en-GB" sz="2600" b="1" dirty="0">
                <a:solidFill>
                  <a:schemeClr val="accent2"/>
                </a:solidFill>
              </a:rPr>
              <a:t>lose confidence </a:t>
            </a:r>
            <a:r>
              <a:rPr lang="en-GB" sz="2600" dirty="0"/>
              <a:t>after injury. </a:t>
            </a:r>
          </a:p>
          <a:p>
            <a:pPr>
              <a:buClr>
                <a:srgbClr val="FFC000"/>
              </a:buClr>
            </a:pPr>
            <a:r>
              <a:rPr lang="en-GB" sz="2600" dirty="0"/>
              <a:t>Lowered confidence can result in…</a:t>
            </a:r>
          </a:p>
          <a:p>
            <a:pPr lvl="1">
              <a:buClr>
                <a:srgbClr val="FFC000"/>
              </a:buClr>
            </a:pPr>
            <a:r>
              <a:rPr lang="en-GB" sz="2600" dirty="0"/>
              <a:t>Decreased motivation.</a:t>
            </a:r>
          </a:p>
          <a:p>
            <a:pPr lvl="1">
              <a:buClr>
                <a:srgbClr val="FFC000"/>
              </a:buClr>
            </a:pPr>
            <a:r>
              <a:rPr lang="en-GB" sz="2600" dirty="0"/>
              <a:t>Inferior performance. </a:t>
            </a:r>
          </a:p>
          <a:p>
            <a:pPr lvl="1">
              <a:buClr>
                <a:srgbClr val="FFC000"/>
              </a:buClr>
            </a:pPr>
            <a:r>
              <a:rPr lang="en-GB" sz="2600" dirty="0"/>
              <a:t>Additional injury due to overcompensation. </a:t>
            </a:r>
          </a:p>
        </p:txBody>
      </p:sp>
    </p:spTree>
    <p:extLst>
      <p:ext uri="{BB962C8B-B14F-4D97-AF65-F5344CB8AC3E}">
        <p14:creationId xmlns:p14="http://schemas.microsoft.com/office/powerpoint/2010/main" val="254346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ow to Mentally Come Back From a Sports Injury – Cleveland Clinic">
            <a:extLst>
              <a:ext uri="{FF2B5EF4-FFF2-40B4-BE49-F238E27FC236}">
                <a16:creationId xmlns:a16="http://schemas.microsoft.com/office/drawing/2014/main" id="{6101226A-BE2B-E8ED-EDE3-6313979CB6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823" b="5950"/>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CEEFB71-55C6-39E8-BCCA-4D4D76B2290B}"/>
              </a:ext>
            </a:extLst>
          </p:cNvPr>
          <p:cNvSpPr>
            <a:spLocks noGrp="1"/>
          </p:cNvSpPr>
          <p:nvPr>
            <p:ph type="title"/>
          </p:nvPr>
        </p:nvSpPr>
        <p:spPr>
          <a:xfrm>
            <a:off x="709448" y="1732547"/>
            <a:ext cx="4204137" cy="1524157"/>
          </a:xfrm>
        </p:spPr>
        <p:txBody>
          <a:bodyPr>
            <a:normAutofit/>
          </a:bodyPr>
          <a:lstStyle/>
          <a:p>
            <a:pPr algn="ctr"/>
            <a:r>
              <a:rPr lang="en-GB" sz="4800" dirty="0"/>
              <a:t>4. Performance Decrements</a:t>
            </a:r>
          </a:p>
        </p:txBody>
      </p:sp>
      <p:cxnSp>
        <p:nvCxnSpPr>
          <p:cNvPr id="3081" name="Straight Connector 308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C48C51B-37EB-6DA9-4AF8-33452AEE5F59}"/>
              </a:ext>
            </a:extLst>
          </p:cNvPr>
          <p:cNvSpPr>
            <a:spLocks noGrp="1"/>
          </p:cNvSpPr>
          <p:nvPr>
            <p:ph idx="1"/>
          </p:nvPr>
        </p:nvSpPr>
        <p:spPr>
          <a:xfrm>
            <a:off x="515005" y="3747432"/>
            <a:ext cx="4593021" cy="2619839"/>
          </a:xfrm>
        </p:spPr>
        <p:txBody>
          <a:bodyPr anchor="ctr">
            <a:noAutofit/>
          </a:bodyPr>
          <a:lstStyle/>
          <a:p>
            <a:pPr>
              <a:buClr>
                <a:srgbClr val="FFC000"/>
              </a:buClr>
            </a:pPr>
            <a:r>
              <a:rPr lang="en-GB" sz="2600" dirty="0"/>
              <a:t>Athletes may have </a:t>
            </a:r>
            <a:r>
              <a:rPr lang="en-GB" sz="2600" b="1" dirty="0">
                <a:solidFill>
                  <a:schemeClr val="accent2"/>
                </a:solidFill>
              </a:rPr>
              <a:t>post-injury declines in performance </a:t>
            </a:r>
            <a:r>
              <a:rPr lang="en-GB" sz="2600" dirty="0"/>
              <a:t>due to lowered confidence and missed practice time. </a:t>
            </a:r>
          </a:p>
          <a:p>
            <a:pPr>
              <a:buClr>
                <a:srgbClr val="FFC000"/>
              </a:buClr>
            </a:pPr>
            <a:r>
              <a:rPr lang="en-GB" sz="2600" dirty="0"/>
              <a:t>Many athletes </a:t>
            </a:r>
            <a:r>
              <a:rPr lang="en-GB" sz="2600" b="1" dirty="0">
                <a:solidFill>
                  <a:schemeClr val="accent2"/>
                </a:solidFill>
              </a:rPr>
              <a:t>struggle to lower their expectations </a:t>
            </a:r>
            <a:r>
              <a:rPr lang="en-GB" sz="2600" dirty="0"/>
              <a:t>after an injury, and </a:t>
            </a:r>
            <a:r>
              <a:rPr lang="en-GB" sz="2600" b="1" dirty="0">
                <a:solidFill>
                  <a:schemeClr val="accent2"/>
                </a:solidFill>
              </a:rPr>
              <a:t>may expect to return to a pre-injury </a:t>
            </a:r>
            <a:r>
              <a:rPr lang="en-GB" sz="2600" dirty="0"/>
              <a:t>level. </a:t>
            </a:r>
          </a:p>
        </p:txBody>
      </p:sp>
    </p:spTree>
    <p:extLst>
      <p:ext uri="{BB962C8B-B14F-4D97-AF65-F5344CB8AC3E}">
        <p14:creationId xmlns:p14="http://schemas.microsoft.com/office/powerpoint/2010/main" val="2637635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86B36F-CEBC-C42D-43CF-D09C113F71C6}"/>
              </a:ext>
            </a:extLst>
          </p:cNvPr>
          <p:cNvSpPr>
            <a:spLocks noGrp="1"/>
          </p:cNvSpPr>
          <p:nvPr>
            <p:ph type="title"/>
          </p:nvPr>
        </p:nvSpPr>
        <p:spPr>
          <a:xfrm>
            <a:off x="4924926" y="338606"/>
            <a:ext cx="6251110" cy="1783080"/>
          </a:xfrm>
        </p:spPr>
        <p:txBody>
          <a:bodyPr anchor="b">
            <a:normAutofit/>
          </a:bodyPr>
          <a:lstStyle/>
          <a:p>
            <a:r>
              <a:rPr lang="en-GB" sz="5400" dirty="0"/>
              <a:t>5. Group Processes</a:t>
            </a:r>
          </a:p>
        </p:txBody>
      </p:sp>
      <p:pic>
        <p:nvPicPr>
          <p:cNvPr id="4098" name="Picture 2" descr="Teamwork – a success formula for any organization? | AlphaGamma">
            <a:extLst>
              <a:ext uri="{FF2B5EF4-FFF2-40B4-BE49-F238E27FC236}">
                <a16:creationId xmlns:a16="http://schemas.microsoft.com/office/drawing/2014/main" id="{A1427849-B931-905F-AF66-C9F4F44257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07" r="30723"/>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10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C67F17-4AD2-456E-337B-1E39448966A4}"/>
              </a:ext>
            </a:extLst>
          </p:cNvPr>
          <p:cNvSpPr>
            <a:spLocks noGrp="1"/>
          </p:cNvSpPr>
          <p:nvPr>
            <p:ph idx="1"/>
          </p:nvPr>
        </p:nvSpPr>
        <p:spPr>
          <a:xfrm>
            <a:off x="4924926" y="2575720"/>
            <a:ext cx="6978316" cy="3614768"/>
          </a:xfrm>
        </p:spPr>
        <p:txBody>
          <a:bodyPr vert="horz" lIns="91440" tIns="45720" rIns="91440" bIns="45720" rtlCol="0" anchor="t">
            <a:noAutofit/>
          </a:bodyPr>
          <a:lstStyle/>
          <a:p>
            <a:pPr>
              <a:buClr>
                <a:srgbClr val="FFC000"/>
              </a:buClr>
            </a:pPr>
            <a:r>
              <a:rPr lang="en-GB" sz="2600" dirty="0"/>
              <a:t>Injury to an athlete can affect group processes such as </a:t>
            </a:r>
            <a:r>
              <a:rPr lang="en-GB" sz="2600" b="1" dirty="0">
                <a:solidFill>
                  <a:schemeClr val="accent2"/>
                </a:solidFill>
              </a:rPr>
              <a:t>team cohesion</a:t>
            </a:r>
            <a:r>
              <a:rPr lang="en-GB" sz="2600" dirty="0"/>
              <a:t>. This can be </a:t>
            </a:r>
            <a:r>
              <a:rPr lang="en-GB" sz="2600" b="1" dirty="0">
                <a:solidFill>
                  <a:schemeClr val="accent2"/>
                </a:solidFill>
              </a:rPr>
              <a:t>positive or negative</a:t>
            </a:r>
            <a:r>
              <a:rPr lang="en-GB" sz="2600" dirty="0"/>
              <a:t>. </a:t>
            </a:r>
          </a:p>
          <a:p>
            <a:pPr>
              <a:buClr>
                <a:srgbClr val="FFC000"/>
              </a:buClr>
            </a:pPr>
            <a:r>
              <a:rPr lang="en-GB" sz="2600" u="sng" dirty="0"/>
              <a:t>Positive effect:</a:t>
            </a:r>
            <a:r>
              <a:rPr lang="en-GB" sz="2600" dirty="0"/>
              <a:t> if a key individual gets injured, other players may rally around each other and </a:t>
            </a:r>
            <a:r>
              <a:rPr lang="en-GB" sz="2600" b="1" dirty="0">
                <a:solidFill>
                  <a:schemeClr val="accent2"/>
                </a:solidFill>
              </a:rPr>
              <a:t>contribute more</a:t>
            </a:r>
            <a:r>
              <a:rPr lang="en-GB" sz="2600" dirty="0"/>
              <a:t>, bringing the team closer together. </a:t>
            </a:r>
          </a:p>
          <a:p>
            <a:pPr>
              <a:buClr>
                <a:srgbClr val="FFC000"/>
              </a:buClr>
            </a:pPr>
            <a:r>
              <a:rPr lang="en-GB" sz="2600" u="sng" dirty="0"/>
              <a:t>Negative effect:</a:t>
            </a:r>
            <a:r>
              <a:rPr lang="en-GB" sz="2600" dirty="0"/>
              <a:t> an injured player might </a:t>
            </a:r>
            <a:r>
              <a:rPr lang="en-GB" sz="2600" b="1" dirty="0">
                <a:solidFill>
                  <a:schemeClr val="accent2"/>
                </a:solidFill>
              </a:rPr>
              <a:t>interrupt the flow and teamwork </a:t>
            </a:r>
            <a:r>
              <a:rPr lang="en-GB" sz="2600" dirty="0"/>
              <a:t>that was developed through working with other players. </a:t>
            </a:r>
          </a:p>
        </p:txBody>
      </p:sp>
    </p:spTree>
    <p:extLst>
      <p:ext uri="{BB962C8B-B14F-4D97-AF65-F5344CB8AC3E}">
        <p14:creationId xmlns:p14="http://schemas.microsoft.com/office/powerpoint/2010/main" val="2585717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ACCDE-3FAC-BF5F-A8CB-DF454A10DB93}"/>
              </a:ext>
            </a:extLst>
          </p:cNvPr>
          <p:cNvSpPr>
            <a:spLocks noGrp="1"/>
          </p:cNvSpPr>
          <p:nvPr>
            <p:ph type="title"/>
          </p:nvPr>
        </p:nvSpPr>
        <p:spPr>
          <a:xfrm>
            <a:off x="798055" y="386930"/>
            <a:ext cx="9585949" cy="1188950"/>
          </a:xfrm>
        </p:spPr>
        <p:txBody>
          <a:bodyPr anchor="b">
            <a:noAutofit/>
          </a:bodyPr>
          <a:lstStyle/>
          <a:p>
            <a:r>
              <a:rPr lang="en-GB" sz="4800" dirty="0">
                <a:cs typeface="Calibri Light"/>
              </a:rPr>
              <a:t>Summary of Initial Responses to Injury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8C232F-36FF-3074-5310-90F44198A803}"/>
              </a:ext>
            </a:extLst>
          </p:cNvPr>
          <p:cNvSpPr>
            <a:spLocks noGrp="1"/>
          </p:cNvSpPr>
          <p:nvPr>
            <p:ph idx="1"/>
          </p:nvPr>
        </p:nvSpPr>
        <p:spPr>
          <a:xfrm>
            <a:off x="793660" y="2599509"/>
            <a:ext cx="10143668" cy="3435531"/>
          </a:xfrm>
        </p:spPr>
        <p:txBody>
          <a:bodyPr anchor="ctr">
            <a:normAutofit/>
          </a:bodyPr>
          <a:lstStyle/>
          <a:p>
            <a:pPr>
              <a:buClr>
                <a:srgbClr val="FFC000"/>
              </a:buClr>
            </a:pPr>
            <a:r>
              <a:rPr lang="en-GB" sz="2600">
                <a:solidFill>
                  <a:srgbClr val="111111"/>
                </a:solidFill>
              </a:rPr>
              <a:t>There are </a:t>
            </a:r>
            <a:r>
              <a:rPr lang="en-GB" sz="2600" b="1" dirty="0">
                <a:solidFill>
                  <a:schemeClr val="accent2"/>
                </a:solidFill>
              </a:rPr>
              <a:t>3 stages</a:t>
            </a:r>
            <a:r>
              <a:rPr lang="en-GB" sz="2600" dirty="0"/>
              <a:t> of </a:t>
            </a:r>
            <a:r>
              <a:rPr lang="en-GB" sz="2600" b="1">
                <a:solidFill>
                  <a:schemeClr val="accent2"/>
                </a:solidFill>
              </a:rPr>
              <a:t>emotional responses</a:t>
            </a:r>
            <a:r>
              <a:rPr lang="en-GB" sz="2600"/>
              <a:t> to injury</a:t>
            </a:r>
            <a:r>
              <a:rPr lang="en-GB" sz="2600" dirty="0"/>
              <a:t>:</a:t>
            </a:r>
            <a:r>
              <a:rPr lang="en-GB" sz="2600"/>
              <a:t> </a:t>
            </a:r>
            <a:endParaRPr lang="en-GB" sz="2600" dirty="0"/>
          </a:p>
          <a:p>
            <a:pPr marL="971550" lvl="1" indent="-514350">
              <a:buClr>
                <a:srgbClr val="FFC000"/>
              </a:buClr>
              <a:buAutoNum type="arabicPeriod"/>
            </a:pPr>
            <a:r>
              <a:rPr lang="en-GB" sz="2600" dirty="0"/>
              <a:t>Processing the injury. </a:t>
            </a:r>
            <a:endParaRPr lang="en-GB" sz="2600">
              <a:cs typeface="Calibri" panose="020F0502020204030204"/>
            </a:endParaRPr>
          </a:p>
          <a:p>
            <a:pPr marL="971550" lvl="1" indent="-514350">
              <a:buClr>
                <a:srgbClr val="FFC000"/>
              </a:buClr>
              <a:buAutoNum type="arabicPeriod"/>
            </a:pPr>
            <a:r>
              <a:rPr lang="en-GB" sz="2600" dirty="0"/>
              <a:t>Emotional and reactive behaviour. </a:t>
            </a:r>
            <a:endParaRPr lang="en-GB" sz="2600">
              <a:cs typeface="Calibri" panose="020F0502020204030204"/>
            </a:endParaRPr>
          </a:p>
          <a:p>
            <a:pPr marL="971550" lvl="1" indent="-514350">
              <a:buClr>
                <a:srgbClr val="FFC000"/>
              </a:buClr>
              <a:buAutoNum type="arabicPeriod"/>
            </a:pPr>
            <a:r>
              <a:rPr lang="en-GB" sz="2600" dirty="0"/>
              <a:t>Positive outlook and coping.</a:t>
            </a:r>
            <a:endParaRPr lang="en-GB" sz="3000">
              <a:cs typeface="Calibri" panose="020F0502020204030204"/>
            </a:endParaRPr>
          </a:p>
          <a:p>
            <a:pPr>
              <a:buClr>
                <a:srgbClr val="FFC000"/>
              </a:buClr>
            </a:pPr>
            <a:r>
              <a:rPr lang="en-GB" sz="2600" dirty="0"/>
              <a:t>Other reactions include</a:t>
            </a:r>
            <a:r>
              <a:rPr lang="en-GB" sz="2600" b="1">
                <a:solidFill>
                  <a:schemeClr val="accent2"/>
                </a:solidFill>
              </a:rPr>
              <a:t> identity loss</a:t>
            </a:r>
            <a:r>
              <a:rPr lang="en-GB" sz="2600" dirty="0"/>
              <a:t>, a </a:t>
            </a:r>
            <a:r>
              <a:rPr lang="en-GB" sz="2600" b="1">
                <a:solidFill>
                  <a:schemeClr val="accent2"/>
                </a:solidFill>
              </a:rPr>
              <a:t>lack of confidence</a:t>
            </a:r>
            <a:r>
              <a:rPr lang="en-GB" sz="2600" dirty="0"/>
              <a:t> and </a:t>
            </a:r>
            <a:r>
              <a:rPr lang="en-GB" sz="2600" b="1">
                <a:solidFill>
                  <a:schemeClr val="accent2"/>
                </a:solidFill>
              </a:rPr>
              <a:t>effect on group processes</a:t>
            </a:r>
            <a:r>
              <a:rPr lang="en-GB" sz="2600" dirty="0"/>
              <a:t>.</a:t>
            </a:r>
            <a:r>
              <a:rPr lang="en-GB" sz="2600"/>
              <a:t> </a:t>
            </a:r>
            <a:endParaRPr lang="en-GB" sz="2600" dirty="0"/>
          </a:p>
        </p:txBody>
      </p:sp>
    </p:spTree>
    <p:extLst>
      <p:ext uri="{BB962C8B-B14F-4D97-AF65-F5344CB8AC3E}">
        <p14:creationId xmlns:p14="http://schemas.microsoft.com/office/powerpoint/2010/main" val="1296346431"/>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1E1D3F7-E5A9-B21E-2D44-2188169002B4}"/>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Injury Recovery</a:t>
            </a:r>
          </a:p>
        </p:txBody>
      </p:sp>
      <p:sp>
        <p:nvSpPr>
          <p:cNvPr id="27" name="Arc 2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11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1D3F7-E5A9-B21E-2D44-2188169002B4}"/>
              </a:ext>
            </a:extLst>
          </p:cNvPr>
          <p:cNvSpPr>
            <a:spLocks noGrp="1"/>
          </p:cNvSpPr>
          <p:nvPr>
            <p:ph type="title"/>
          </p:nvPr>
        </p:nvSpPr>
        <p:spPr>
          <a:xfrm>
            <a:off x="808638" y="386930"/>
            <a:ext cx="9236700" cy="1188950"/>
          </a:xfrm>
        </p:spPr>
        <p:txBody>
          <a:bodyPr anchor="b">
            <a:normAutofit/>
          </a:bodyPr>
          <a:lstStyle/>
          <a:p>
            <a:r>
              <a:rPr lang="en-GB" sz="5400"/>
              <a:t>3 Phases of Injury Recovery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987953-BD23-CDFF-519A-64FD4324B5A8}"/>
              </a:ext>
            </a:extLst>
          </p:cNvPr>
          <p:cNvSpPr>
            <a:spLocks noGrp="1"/>
          </p:cNvSpPr>
          <p:nvPr>
            <p:ph idx="1"/>
          </p:nvPr>
        </p:nvSpPr>
        <p:spPr>
          <a:xfrm>
            <a:off x="662649" y="2389218"/>
            <a:ext cx="10129291" cy="3751832"/>
          </a:xfrm>
        </p:spPr>
        <p:txBody>
          <a:bodyPr anchor="ctr">
            <a:normAutofit/>
          </a:bodyPr>
          <a:lstStyle/>
          <a:p>
            <a:pPr marL="457200" indent="-457200">
              <a:lnSpc>
                <a:spcPct val="220000"/>
              </a:lnSpc>
              <a:buClr>
                <a:srgbClr val="FFC000"/>
              </a:buClr>
              <a:buFont typeface="+mj-lt"/>
              <a:buAutoNum type="arabicPeriod"/>
            </a:pPr>
            <a:r>
              <a:rPr lang="en-GB" sz="3200"/>
              <a:t>Injury/Illness Phase</a:t>
            </a:r>
            <a:endParaRPr lang="en-GB" sz="3200">
              <a:cs typeface="Calibri"/>
            </a:endParaRPr>
          </a:p>
          <a:p>
            <a:pPr marL="457200" indent="-457200">
              <a:lnSpc>
                <a:spcPct val="220000"/>
              </a:lnSpc>
              <a:buClr>
                <a:srgbClr val="FFC000"/>
              </a:buClr>
              <a:buFont typeface="+mj-lt"/>
              <a:buAutoNum type="arabicPeriod"/>
            </a:pPr>
            <a:r>
              <a:rPr lang="en-GB" sz="3200"/>
              <a:t>Rehabilitation and Recovery Phase</a:t>
            </a:r>
            <a:endParaRPr lang="en-GB" sz="3200">
              <a:cs typeface="Calibri"/>
            </a:endParaRPr>
          </a:p>
          <a:p>
            <a:pPr marL="457200" indent="-457200">
              <a:lnSpc>
                <a:spcPct val="220000"/>
              </a:lnSpc>
              <a:buClr>
                <a:srgbClr val="FFC000"/>
              </a:buClr>
              <a:buFont typeface="+mj-lt"/>
              <a:buAutoNum type="arabicPeriod"/>
            </a:pPr>
            <a:r>
              <a:rPr lang="en-GB" sz="3200"/>
              <a:t>Return to Full Activity</a:t>
            </a:r>
            <a:endParaRPr lang="en-GB" sz="3200">
              <a:cs typeface="Calibri"/>
            </a:endParaRPr>
          </a:p>
        </p:txBody>
      </p:sp>
    </p:spTree>
    <p:extLst>
      <p:ext uri="{BB962C8B-B14F-4D97-AF65-F5344CB8AC3E}">
        <p14:creationId xmlns:p14="http://schemas.microsoft.com/office/powerpoint/2010/main" val="91858084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21235A-D760-FDF1-8562-9F26307E15C8}"/>
              </a:ext>
            </a:extLst>
          </p:cNvPr>
          <p:cNvSpPr>
            <a:spLocks noGrp="1"/>
          </p:cNvSpPr>
          <p:nvPr>
            <p:ph type="title"/>
          </p:nvPr>
        </p:nvSpPr>
        <p:spPr>
          <a:xfrm>
            <a:off x="686834" y="1153572"/>
            <a:ext cx="3200400" cy="4461163"/>
          </a:xfrm>
        </p:spPr>
        <p:txBody>
          <a:bodyPr>
            <a:normAutofit/>
          </a:bodyPr>
          <a:lstStyle/>
          <a:p>
            <a:r>
              <a:rPr lang="en-GB">
                <a:solidFill>
                  <a:srgbClr val="FFFFFF"/>
                </a:solidFill>
              </a:rPr>
              <a:t>Presentation Overview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4AE444-D996-EC4B-75AC-CD14151C50BB}"/>
              </a:ext>
            </a:extLst>
          </p:cNvPr>
          <p:cNvSpPr>
            <a:spLocks noGrp="1"/>
          </p:cNvSpPr>
          <p:nvPr>
            <p:ph idx="1"/>
          </p:nvPr>
        </p:nvSpPr>
        <p:spPr>
          <a:xfrm>
            <a:off x="4447308" y="591344"/>
            <a:ext cx="6906491" cy="5585619"/>
          </a:xfrm>
        </p:spPr>
        <p:txBody>
          <a:bodyPr anchor="ctr">
            <a:normAutofit/>
          </a:bodyPr>
          <a:lstStyle/>
          <a:p>
            <a:pPr>
              <a:buClr>
                <a:schemeClr val="accent4"/>
              </a:buClr>
            </a:pPr>
            <a:r>
              <a:rPr lang="en-GB" dirty="0"/>
              <a:t>This presentation will introduce you to the </a:t>
            </a:r>
            <a:r>
              <a:rPr lang="en-GB" b="1" dirty="0">
                <a:solidFill>
                  <a:schemeClr val="accent2"/>
                </a:solidFill>
              </a:rPr>
              <a:t>psychological effects of injury</a:t>
            </a:r>
            <a:r>
              <a:rPr lang="en-GB" dirty="0"/>
              <a:t>. </a:t>
            </a:r>
          </a:p>
          <a:p>
            <a:pPr>
              <a:buClr>
                <a:schemeClr val="accent4"/>
              </a:buClr>
            </a:pPr>
            <a:r>
              <a:rPr lang="en-GB" dirty="0"/>
              <a:t>Specifically, it covers the </a:t>
            </a:r>
            <a:r>
              <a:rPr lang="en-GB" b="1" dirty="0">
                <a:solidFill>
                  <a:schemeClr val="accent2"/>
                </a:solidFill>
              </a:rPr>
              <a:t>immediate responses following injury</a:t>
            </a:r>
            <a:r>
              <a:rPr lang="en-GB" dirty="0"/>
              <a:t>, the </a:t>
            </a:r>
            <a:r>
              <a:rPr lang="en-GB" b="1" dirty="0">
                <a:solidFill>
                  <a:schemeClr val="accent2"/>
                </a:solidFill>
              </a:rPr>
              <a:t>3 phases of injury recovery</a:t>
            </a:r>
            <a:r>
              <a:rPr lang="en-GB" dirty="0"/>
              <a:t>, and how, as coaches, you can help athletes through the recovery process. </a:t>
            </a:r>
            <a:endParaRPr lang="en-GB" dirty="0">
              <a:cs typeface="Calibri"/>
            </a:endParaRPr>
          </a:p>
          <a:p>
            <a:pPr>
              <a:buClr>
                <a:schemeClr val="accent4"/>
              </a:buClr>
            </a:pPr>
            <a:r>
              <a:rPr lang="en-GB" dirty="0"/>
              <a:t>Finally, some </a:t>
            </a:r>
            <a:r>
              <a:rPr lang="en-GB" b="1" dirty="0">
                <a:solidFill>
                  <a:schemeClr val="accent2"/>
                </a:solidFill>
              </a:rPr>
              <a:t>recommendations</a:t>
            </a:r>
            <a:r>
              <a:rPr lang="en-GB" dirty="0"/>
              <a:t> will be presented to use immediately in your coaching of injured athletes. </a:t>
            </a:r>
          </a:p>
        </p:txBody>
      </p:sp>
    </p:spTree>
    <p:extLst>
      <p:ext uri="{BB962C8B-B14F-4D97-AF65-F5344CB8AC3E}">
        <p14:creationId xmlns:p14="http://schemas.microsoft.com/office/powerpoint/2010/main" val="768039115"/>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AED51E-4FB6-79F2-0117-E2376CD655F6}"/>
              </a:ext>
            </a:extLst>
          </p:cNvPr>
          <p:cNvSpPr>
            <a:spLocks noGrp="1"/>
          </p:cNvSpPr>
          <p:nvPr>
            <p:ph type="title"/>
          </p:nvPr>
        </p:nvSpPr>
        <p:spPr>
          <a:xfrm>
            <a:off x="836679" y="723898"/>
            <a:ext cx="6002110" cy="1495425"/>
          </a:xfrm>
        </p:spPr>
        <p:txBody>
          <a:bodyPr>
            <a:normAutofit/>
          </a:bodyPr>
          <a:lstStyle/>
          <a:p>
            <a:r>
              <a:rPr lang="en-GB" sz="4800" dirty="0"/>
              <a:t>1. Injury/Illness Phase</a:t>
            </a:r>
          </a:p>
        </p:txBody>
      </p:sp>
      <p:sp>
        <p:nvSpPr>
          <p:cNvPr id="3" name="Content Placeholder 2">
            <a:extLst>
              <a:ext uri="{FF2B5EF4-FFF2-40B4-BE49-F238E27FC236}">
                <a16:creationId xmlns:a16="http://schemas.microsoft.com/office/drawing/2014/main" id="{6E4E271E-F233-3244-A84C-4733E5A01AAE}"/>
              </a:ext>
            </a:extLst>
          </p:cNvPr>
          <p:cNvSpPr>
            <a:spLocks noGrp="1"/>
          </p:cNvSpPr>
          <p:nvPr>
            <p:ph idx="1"/>
          </p:nvPr>
        </p:nvSpPr>
        <p:spPr>
          <a:xfrm>
            <a:off x="836680" y="2261294"/>
            <a:ext cx="5477034" cy="4275373"/>
          </a:xfrm>
        </p:spPr>
        <p:txBody>
          <a:bodyPr vert="horz" lIns="91440" tIns="45720" rIns="91440" bIns="45720" rtlCol="0" anchor="t">
            <a:normAutofit/>
          </a:bodyPr>
          <a:lstStyle/>
          <a:p>
            <a:pPr>
              <a:buClr>
                <a:srgbClr val="FFC000"/>
              </a:buClr>
            </a:pPr>
            <a:r>
              <a:rPr lang="en-GB" sz="2600" dirty="0"/>
              <a:t>The athlete's major source of stress is the </a:t>
            </a:r>
            <a:r>
              <a:rPr lang="en-GB" sz="2600" b="1" dirty="0">
                <a:solidFill>
                  <a:schemeClr val="accent2"/>
                </a:solidFill>
              </a:rPr>
              <a:t>initial uncertainty of an undiagnosed condition</a:t>
            </a:r>
            <a:r>
              <a:rPr lang="en-GB" sz="2600" dirty="0">
                <a:solidFill>
                  <a:schemeClr val="accent2"/>
                </a:solidFill>
              </a:rPr>
              <a:t> </a:t>
            </a:r>
            <a:r>
              <a:rPr lang="en-GB" sz="2600" dirty="0"/>
              <a:t>and implication of diagnosis. </a:t>
            </a:r>
          </a:p>
          <a:p>
            <a:pPr>
              <a:buClr>
                <a:srgbClr val="FFC000"/>
              </a:buClr>
            </a:pPr>
            <a:endParaRPr lang="en-GB" sz="2600" dirty="0"/>
          </a:p>
          <a:p>
            <a:pPr>
              <a:buClr>
                <a:srgbClr val="FFC000"/>
              </a:buClr>
            </a:pPr>
            <a:r>
              <a:rPr lang="en-GB" sz="2600" dirty="0"/>
              <a:t>Focus on </a:t>
            </a:r>
            <a:r>
              <a:rPr lang="en-GB" sz="2600" b="1" dirty="0">
                <a:solidFill>
                  <a:schemeClr val="accent2"/>
                </a:solidFill>
              </a:rPr>
              <a:t>helping the athlete deal with the emotions </a:t>
            </a:r>
            <a:r>
              <a:rPr lang="en-GB" sz="2600" dirty="0"/>
              <a:t>that accompany the onset and understanding. </a:t>
            </a:r>
            <a:endParaRPr lang="en-GB" sz="2600" dirty="0">
              <a:cs typeface="Calibri"/>
            </a:endParaRPr>
          </a:p>
        </p:txBody>
      </p:sp>
      <p:pic>
        <p:nvPicPr>
          <p:cNvPr id="4" name="Picture 4" descr="A picture containing grass, person, outdoor, soccer&#10;&#10;Description automatically generated">
            <a:extLst>
              <a:ext uri="{FF2B5EF4-FFF2-40B4-BE49-F238E27FC236}">
                <a16:creationId xmlns:a16="http://schemas.microsoft.com/office/drawing/2014/main" id="{3AB14561-039F-661E-FB4A-B0297AFB1DF7}"/>
              </a:ext>
            </a:extLst>
          </p:cNvPr>
          <p:cNvPicPr>
            <a:picLocks noChangeAspect="1"/>
          </p:cNvPicPr>
          <p:nvPr/>
        </p:nvPicPr>
        <p:blipFill rotWithShape="1">
          <a:blip r:embed="rId4"/>
          <a:srcRect l="26119" r="25287" b="-1"/>
          <a:stretch/>
        </p:blipFill>
        <p:spPr>
          <a:xfrm>
            <a:off x="7199440" y="10"/>
            <a:ext cx="4992560" cy="6857990"/>
          </a:xfrm>
          <a:prstGeom prst="rect">
            <a:avLst/>
          </a:prstGeom>
          <a:effectLst/>
        </p:spPr>
      </p:pic>
    </p:spTree>
    <p:extLst>
      <p:ext uri="{BB962C8B-B14F-4D97-AF65-F5344CB8AC3E}">
        <p14:creationId xmlns:p14="http://schemas.microsoft.com/office/powerpoint/2010/main" val="1323184678"/>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EAED51E-4FB6-79F2-0117-E2376CD655F6}"/>
              </a:ext>
            </a:extLst>
          </p:cNvPr>
          <p:cNvSpPr>
            <a:spLocks noGrp="1"/>
          </p:cNvSpPr>
          <p:nvPr>
            <p:ph type="title"/>
          </p:nvPr>
        </p:nvSpPr>
        <p:spPr>
          <a:xfrm>
            <a:off x="838200" y="747305"/>
            <a:ext cx="6770914" cy="1325563"/>
          </a:xfrm>
        </p:spPr>
        <p:txBody>
          <a:bodyPr>
            <a:noAutofit/>
          </a:bodyPr>
          <a:lstStyle/>
          <a:p>
            <a:r>
              <a:rPr lang="en-GB" sz="4800" dirty="0"/>
              <a:t>2. Rehabilitation and Recovery Phase</a:t>
            </a:r>
          </a:p>
        </p:txBody>
      </p:sp>
      <p:sp>
        <p:nvSpPr>
          <p:cNvPr id="3" name="Content Placeholder 2">
            <a:extLst>
              <a:ext uri="{FF2B5EF4-FFF2-40B4-BE49-F238E27FC236}">
                <a16:creationId xmlns:a16="http://schemas.microsoft.com/office/drawing/2014/main" id="{6E4E271E-F233-3244-A84C-4733E5A01AAE}"/>
              </a:ext>
            </a:extLst>
          </p:cNvPr>
          <p:cNvSpPr>
            <a:spLocks noGrp="1"/>
          </p:cNvSpPr>
          <p:nvPr>
            <p:ph idx="1"/>
          </p:nvPr>
        </p:nvSpPr>
        <p:spPr>
          <a:xfrm>
            <a:off x="891599" y="2252724"/>
            <a:ext cx="5202217" cy="4351338"/>
          </a:xfrm>
        </p:spPr>
        <p:txBody>
          <a:bodyPr vert="horz" lIns="91440" tIns="45720" rIns="91440" bIns="45720" rtlCol="0" anchor="t">
            <a:normAutofit/>
          </a:bodyPr>
          <a:lstStyle/>
          <a:p>
            <a:pPr>
              <a:buClr>
                <a:srgbClr val="FFC000"/>
              </a:buClr>
            </a:pPr>
            <a:r>
              <a:rPr lang="en-GB" sz="2600" dirty="0">
                <a:ea typeface="+mn-lt"/>
                <a:cs typeface="+mn-lt"/>
              </a:rPr>
              <a:t>The athlete's major source of stress is the </a:t>
            </a:r>
            <a:r>
              <a:rPr lang="en-GB" sz="2600" b="1" dirty="0">
                <a:solidFill>
                  <a:schemeClr val="accent2"/>
                </a:solidFill>
                <a:ea typeface="+mn-lt"/>
                <a:cs typeface="+mn-lt"/>
              </a:rPr>
              <a:t>prolonged time out of sport</a:t>
            </a:r>
            <a:r>
              <a:rPr lang="en-GB" sz="2600" dirty="0">
                <a:ea typeface="+mn-lt"/>
                <a:cs typeface="+mn-lt"/>
              </a:rPr>
              <a:t> and </a:t>
            </a:r>
            <a:r>
              <a:rPr lang="en-GB" sz="2600" b="1" dirty="0">
                <a:solidFill>
                  <a:schemeClr val="accent2"/>
                </a:solidFill>
                <a:ea typeface="+mn-lt"/>
                <a:cs typeface="+mn-lt"/>
              </a:rPr>
              <a:t>thoughts about not recovering</a:t>
            </a:r>
            <a:r>
              <a:rPr lang="en-GB" sz="2600" dirty="0">
                <a:ea typeface="+mn-lt"/>
                <a:cs typeface="+mn-lt"/>
              </a:rPr>
              <a:t>. </a:t>
            </a:r>
            <a:endParaRPr lang="en-GB" sz="2600" dirty="0">
              <a:cs typeface="Calibri"/>
            </a:endParaRPr>
          </a:p>
          <a:p>
            <a:pPr>
              <a:buClr>
                <a:srgbClr val="FFC000"/>
              </a:buClr>
            </a:pPr>
            <a:r>
              <a:rPr lang="en-GB" sz="2600" b="1" dirty="0">
                <a:solidFill>
                  <a:schemeClr val="accent2"/>
                </a:solidFill>
              </a:rPr>
              <a:t>Goal setting</a:t>
            </a:r>
            <a:r>
              <a:rPr lang="en-GB" sz="2600" dirty="0">
                <a:solidFill>
                  <a:schemeClr val="accent2"/>
                </a:solidFill>
              </a:rPr>
              <a:t> </a:t>
            </a:r>
            <a:r>
              <a:rPr lang="en-GB" sz="2600" dirty="0"/>
              <a:t>and maintaining a </a:t>
            </a:r>
            <a:r>
              <a:rPr lang="en-GB" sz="2600" b="1" dirty="0">
                <a:solidFill>
                  <a:schemeClr val="accent2"/>
                </a:solidFill>
              </a:rPr>
              <a:t>positive attitude </a:t>
            </a:r>
            <a:r>
              <a:rPr lang="en-GB" sz="2600" dirty="0"/>
              <a:t>are important in this stage. </a:t>
            </a:r>
            <a:endParaRPr lang="en-GB" sz="2600" dirty="0">
              <a:cs typeface="Calibri"/>
            </a:endParaRPr>
          </a:p>
          <a:p>
            <a:pPr>
              <a:buClr>
                <a:srgbClr val="FFC000"/>
              </a:buClr>
            </a:pPr>
            <a:r>
              <a:rPr lang="en-GB" sz="2600" dirty="0"/>
              <a:t>Focus on helping the athlete</a:t>
            </a:r>
            <a:r>
              <a:rPr lang="en-GB" sz="2600" b="1" dirty="0"/>
              <a:t> </a:t>
            </a:r>
            <a:r>
              <a:rPr lang="en-GB" sz="2600" b="1" dirty="0">
                <a:solidFill>
                  <a:schemeClr val="accent2"/>
                </a:solidFill>
              </a:rPr>
              <a:t>sustain motivation</a:t>
            </a:r>
            <a:r>
              <a:rPr lang="en-GB" sz="2600" dirty="0"/>
              <a:t> and </a:t>
            </a:r>
            <a:r>
              <a:rPr lang="en-GB" sz="2600" b="1" dirty="0">
                <a:solidFill>
                  <a:schemeClr val="accent2"/>
                </a:solidFill>
              </a:rPr>
              <a:t>adherence</a:t>
            </a:r>
            <a:r>
              <a:rPr lang="en-GB" sz="2600" b="1" dirty="0"/>
              <a:t> </a:t>
            </a:r>
            <a:r>
              <a:rPr lang="en-GB" sz="2600" dirty="0"/>
              <a:t>to </a:t>
            </a:r>
            <a:r>
              <a:rPr lang="en-GB" sz="2600" b="1" dirty="0">
                <a:solidFill>
                  <a:schemeClr val="accent2"/>
                </a:solidFill>
              </a:rPr>
              <a:t>rehabilitation protocols</a:t>
            </a:r>
            <a:r>
              <a:rPr lang="en-GB" sz="2600" dirty="0"/>
              <a:t>.</a:t>
            </a:r>
            <a:endParaRPr lang="en-GB" sz="2600" dirty="0">
              <a:cs typeface="Calibri"/>
            </a:endParaRPr>
          </a:p>
        </p:txBody>
      </p:sp>
      <p:pic>
        <p:nvPicPr>
          <p:cNvPr id="4" name="Picture 4" descr="A group of people exercising&#10;&#10;Description automatically generated with medium confidence">
            <a:extLst>
              <a:ext uri="{FF2B5EF4-FFF2-40B4-BE49-F238E27FC236}">
                <a16:creationId xmlns:a16="http://schemas.microsoft.com/office/drawing/2014/main" id="{A962C8F3-0384-C660-9507-F4B4A8B4FBE5}"/>
              </a:ext>
            </a:extLst>
          </p:cNvPr>
          <p:cNvPicPr>
            <a:picLocks noChangeAspect="1"/>
          </p:cNvPicPr>
          <p:nvPr/>
        </p:nvPicPr>
        <p:blipFill rotWithShape="1">
          <a:blip r:embed="rId4"/>
          <a:srcRect l="40501" r="12499"/>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425058"/>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AED51E-4FB6-79F2-0117-E2376CD655F6}"/>
              </a:ext>
            </a:extLst>
          </p:cNvPr>
          <p:cNvSpPr>
            <a:spLocks noGrp="1"/>
          </p:cNvSpPr>
          <p:nvPr>
            <p:ph type="title"/>
          </p:nvPr>
        </p:nvSpPr>
        <p:spPr>
          <a:xfrm>
            <a:off x="808638" y="386930"/>
            <a:ext cx="9236700" cy="1188950"/>
          </a:xfrm>
        </p:spPr>
        <p:txBody>
          <a:bodyPr anchor="b">
            <a:normAutofit/>
          </a:bodyPr>
          <a:lstStyle/>
          <a:p>
            <a:r>
              <a:rPr lang="en-GB" sz="5000" dirty="0"/>
              <a:t>3. Return to Full Activity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4E271E-F233-3244-A84C-4733E5A01AAE}"/>
              </a:ext>
            </a:extLst>
          </p:cNvPr>
          <p:cNvSpPr>
            <a:spLocks noGrp="1"/>
          </p:cNvSpPr>
          <p:nvPr>
            <p:ph idx="1"/>
          </p:nvPr>
        </p:nvSpPr>
        <p:spPr>
          <a:xfrm>
            <a:off x="808037" y="2383849"/>
            <a:ext cx="5945480" cy="3852474"/>
          </a:xfrm>
        </p:spPr>
        <p:txBody>
          <a:bodyPr vert="horz" lIns="91440" tIns="45720" rIns="91440" bIns="45720" rtlCol="0" anchor="ctr">
            <a:noAutofit/>
          </a:bodyPr>
          <a:lstStyle/>
          <a:p>
            <a:pPr>
              <a:buClr>
                <a:srgbClr val="FFC000"/>
              </a:buClr>
            </a:pPr>
            <a:r>
              <a:rPr lang="en-GB" sz="2600" dirty="0"/>
              <a:t>After severe injury, return to normal competitive functioning is </a:t>
            </a:r>
            <a:r>
              <a:rPr lang="en-GB" sz="2600" b="1" dirty="0">
                <a:solidFill>
                  <a:schemeClr val="accent2"/>
                </a:solidFill>
              </a:rPr>
              <a:t>much harder than often thought</a:t>
            </a:r>
            <a:r>
              <a:rPr lang="en-GB" sz="2600" b="1" dirty="0"/>
              <a:t> </a:t>
            </a:r>
            <a:r>
              <a:rPr lang="en-GB" sz="2600" dirty="0"/>
              <a:t>and often takes </a:t>
            </a:r>
            <a:r>
              <a:rPr lang="en-GB" sz="2600" b="1" dirty="0">
                <a:solidFill>
                  <a:schemeClr val="accent2"/>
                </a:solidFill>
              </a:rPr>
              <a:t>considerable</a:t>
            </a:r>
            <a:r>
              <a:rPr lang="en-GB" sz="2600" dirty="0"/>
              <a:t> time. </a:t>
            </a:r>
            <a:endParaRPr lang="en-GB" sz="2600" dirty="0">
              <a:cs typeface="Calibri"/>
            </a:endParaRPr>
          </a:p>
          <a:p>
            <a:pPr>
              <a:buClr>
                <a:srgbClr val="FFC000"/>
              </a:buClr>
            </a:pPr>
            <a:r>
              <a:rPr lang="en-GB" sz="2600" dirty="0"/>
              <a:t>Usually any time from </a:t>
            </a:r>
            <a:r>
              <a:rPr lang="en-GB" sz="2600" b="1" dirty="0">
                <a:solidFill>
                  <a:schemeClr val="accent2"/>
                </a:solidFill>
              </a:rPr>
              <a:t>6 weeks</a:t>
            </a:r>
            <a:r>
              <a:rPr lang="en-GB" sz="2600" dirty="0">
                <a:solidFill>
                  <a:schemeClr val="accent2"/>
                </a:solidFill>
              </a:rPr>
              <a:t> </a:t>
            </a:r>
            <a:r>
              <a:rPr lang="en-GB" sz="2600" dirty="0"/>
              <a:t>to a </a:t>
            </a:r>
            <a:r>
              <a:rPr lang="en-GB" sz="2600" b="1" dirty="0">
                <a:solidFill>
                  <a:schemeClr val="accent2"/>
                </a:solidFill>
              </a:rPr>
              <a:t>full year</a:t>
            </a:r>
            <a:r>
              <a:rPr lang="en-GB" sz="2600" dirty="0"/>
              <a:t>. </a:t>
            </a:r>
            <a:endParaRPr lang="en-GB" sz="2600" dirty="0">
              <a:cs typeface="Calibri"/>
            </a:endParaRPr>
          </a:p>
          <a:p>
            <a:pPr>
              <a:buClr>
                <a:srgbClr val="FFC000"/>
              </a:buClr>
            </a:pPr>
            <a:r>
              <a:rPr lang="en-GB" sz="2600" dirty="0">
                <a:cs typeface="Calibri"/>
              </a:rPr>
              <a:t>From a coach perspective, </a:t>
            </a:r>
            <a:r>
              <a:rPr lang="en-GB" sz="2600" b="1" dirty="0">
                <a:solidFill>
                  <a:schemeClr val="accent2"/>
                </a:solidFill>
                <a:cs typeface="Calibri" panose="020F0502020204030204"/>
              </a:rPr>
              <a:t>support your athlete</a:t>
            </a:r>
            <a:r>
              <a:rPr lang="en-GB" sz="2600" dirty="0">
                <a:cs typeface="Calibri" panose="020F0502020204030204"/>
              </a:rPr>
              <a:t> as they return to training, but remain </a:t>
            </a:r>
            <a:r>
              <a:rPr lang="en-GB" sz="2600" b="1" dirty="0">
                <a:solidFill>
                  <a:schemeClr val="accent2"/>
                </a:solidFill>
                <a:cs typeface="Calibri" panose="020F0502020204030204"/>
              </a:rPr>
              <a:t>cautious of reinjury</a:t>
            </a:r>
            <a:r>
              <a:rPr lang="en-GB" sz="2600" dirty="0">
                <a:cs typeface="Calibri" panose="020F0502020204030204"/>
              </a:rPr>
              <a:t>.</a:t>
            </a:r>
          </a:p>
        </p:txBody>
      </p:sp>
      <p:pic>
        <p:nvPicPr>
          <p:cNvPr id="4" name="Picture 4">
            <a:extLst>
              <a:ext uri="{FF2B5EF4-FFF2-40B4-BE49-F238E27FC236}">
                <a16:creationId xmlns:a16="http://schemas.microsoft.com/office/drawing/2014/main" id="{833C608F-2A87-210B-B528-55AABD376167}"/>
              </a:ext>
            </a:extLst>
          </p:cNvPr>
          <p:cNvPicPr>
            <a:picLocks noChangeAspect="1"/>
          </p:cNvPicPr>
          <p:nvPr/>
        </p:nvPicPr>
        <p:blipFill>
          <a:blip r:embed="rId2"/>
          <a:stretch>
            <a:fillRect/>
          </a:stretch>
        </p:blipFill>
        <p:spPr>
          <a:xfrm>
            <a:off x="6694097" y="2773393"/>
            <a:ext cx="4353464" cy="2921480"/>
          </a:xfrm>
          <a:prstGeom prst="rect">
            <a:avLst/>
          </a:prstGeom>
        </p:spPr>
      </p:pic>
    </p:spTree>
    <p:extLst>
      <p:ext uri="{BB962C8B-B14F-4D97-AF65-F5344CB8AC3E}">
        <p14:creationId xmlns:p14="http://schemas.microsoft.com/office/powerpoint/2010/main" val="1205104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034" name="Rectangle 1033">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ACCDE-3FAC-BF5F-A8CB-DF454A10DB93}"/>
              </a:ext>
            </a:extLst>
          </p:cNvPr>
          <p:cNvSpPr>
            <a:spLocks noGrp="1"/>
          </p:cNvSpPr>
          <p:nvPr>
            <p:ph type="title"/>
          </p:nvPr>
        </p:nvSpPr>
        <p:spPr>
          <a:xfrm>
            <a:off x="1099425" y="1238081"/>
            <a:ext cx="4709345" cy="962953"/>
          </a:xfrm>
        </p:spPr>
        <p:txBody>
          <a:bodyPr anchor="b">
            <a:normAutofit/>
          </a:bodyPr>
          <a:lstStyle/>
          <a:p>
            <a:r>
              <a:rPr lang="en-GB" sz="4800" dirty="0">
                <a:cs typeface="Calibri Light"/>
              </a:rPr>
              <a:t>Adjustment</a:t>
            </a:r>
          </a:p>
        </p:txBody>
      </p:sp>
      <p:sp>
        <p:nvSpPr>
          <p:cNvPr id="1039" name="Rectangle 103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8C232F-36FF-3074-5310-90F44198A803}"/>
              </a:ext>
            </a:extLst>
          </p:cNvPr>
          <p:cNvSpPr>
            <a:spLocks noGrp="1"/>
          </p:cNvSpPr>
          <p:nvPr>
            <p:ph idx="1"/>
          </p:nvPr>
        </p:nvSpPr>
        <p:spPr>
          <a:xfrm>
            <a:off x="1100736" y="2508105"/>
            <a:ext cx="4709345" cy="3632493"/>
          </a:xfrm>
        </p:spPr>
        <p:txBody>
          <a:bodyPr anchor="ctr">
            <a:normAutofit/>
          </a:bodyPr>
          <a:lstStyle/>
          <a:p>
            <a:pPr>
              <a:buClr>
                <a:schemeClr val="accent4"/>
              </a:buClr>
            </a:pPr>
            <a:r>
              <a:rPr lang="en-GB" sz="2600" dirty="0"/>
              <a:t>Most people </a:t>
            </a:r>
            <a:r>
              <a:rPr lang="en-GB" sz="2600" b="1" dirty="0">
                <a:solidFill>
                  <a:schemeClr val="accent2"/>
                </a:solidFill>
              </a:rPr>
              <a:t>work through their responses</a:t>
            </a:r>
            <a:r>
              <a:rPr lang="en-GB" sz="2600" dirty="0">
                <a:solidFill>
                  <a:schemeClr val="accent2"/>
                </a:solidFill>
              </a:rPr>
              <a:t> </a:t>
            </a:r>
            <a:r>
              <a:rPr lang="en-GB" sz="2600" dirty="0"/>
              <a:t>to injury, showing some </a:t>
            </a:r>
            <a:r>
              <a:rPr lang="en-GB" sz="2600" b="1" dirty="0">
                <a:solidFill>
                  <a:schemeClr val="accent2"/>
                </a:solidFill>
              </a:rPr>
              <a:t>negative emotions</a:t>
            </a:r>
            <a:r>
              <a:rPr lang="en-GB" sz="2600" dirty="0">
                <a:solidFill>
                  <a:schemeClr val="accent2"/>
                </a:solidFill>
              </a:rPr>
              <a:t> </a:t>
            </a:r>
            <a:r>
              <a:rPr lang="en-GB" sz="2600" dirty="0"/>
              <a:t>but not great difficulty in coping.</a:t>
            </a:r>
          </a:p>
          <a:p>
            <a:pPr>
              <a:buClr>
                <a:schemeClr val="accent4"/>
              </a:buClr>
            </a:pPr>
            <a:r>
              <a:rPr lang="en-GB" sz="2600" dirty="0"/>
              <a:t>Some athletes however </a:t>
            </a:r>
            <a:r>
              <a:rPr lang="en-GB" sz="2600" b="1" dirty="0">
                <a:solidFill>
                  <a:schemeClr val="accent2"/>
                </a:solidFill>
              </a:rPr>
              <a:t>adjust poorly</a:t>
            </a:r>
            <a:r>
              <a:rPr lang="en-GB" sz="2600" dirty="0">
                <a:solidFill>
                  <a:schemeClr val="accent2"/>
                </a:solidFill>
              </a:rPr>
              <a:t> </a:t>
            </a:r>
            <a:r>
              <a:rPr lang="en-GB" sz="2600" dirty="0"/>
              <a:t>to their injuries. </a:t>
            </a:r>
            <a:endParaRPr lang="en-GB" sz="2600" dirty="0">
              <a:cs typeface="Calibri"/>
            </a:endParaRPr>
          </a:p>
        </p:txBody>
      </p:sp>
      <p:pic>
        <p:nvPicPr>
          <p:cNvPr id="1026" name="Picture 2" descr="The Impact of Mental Health on Injury Recovery | Performance Health®">
            <a:extLst>
              <a:ext uri="{FF2B5EF4-FFF2-40B4-BE49-F238E27FC236}">
                <a16:creationId xmlns:a16="http://schemas.microsoft.com/office/drawing/2014/main" id="{2DFBEE69-F244-CA9D-27F6-5F280B91A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71" r="3362"/>
          <a:stretch/>
        </p:blipFill>
        <p:spPr bwMode="auto">
          <a:xfrm>
            <a:off x="6538366" y="1383738"/>
            <a:ext cx="4929098" cy="475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189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4648C-F44B-0D8F-045B-F6C507C0DD62}"/>
              </a:ext>
            </a:extLst>
          </p:cNvPr>
          <p:cNvSpPr>
            <a:spLocks noGrp="1"/>
          </p:cNvSpPr>
          <p:nvPr>
            <p:ph type="title"/>
          </p:nvPr>
        </p:nvSpPr>
        <p:spPr>
          <a:xfrm>
            <a:off x="686834" y="1153572"/>
            <a:ext cx="3200400" cy="4461163"/>
          </a:xfrm>
        </p:spPr>
        <p:txBody>
          <a:bodyPr>
            <a:normAutofit/>
          </a:bodyPr>
          <a:lstStyle/>
          <a:p>
            <a:r>
              <a:rPr lang="en-GB">
                <a:solidFill>
                  <a:srgbClr val="FFFFFF"/>
                </a:solidFill>
              </a:rPr>
              <a:t>Warning Signs of Poor Adjustment</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29693A-629C-AE38-5016-8C131AD3A234}"/>
              </a:ext>
            </a:extLst>
          </p:cNvPr>
          <p:cNvSpPr>
            <a:spLocks noGrp="1"/>
          </p:cNvSpPr>
          <p:nvPr>
            <p:ph idx="1"/>
          </p:nvPr>
        </p:nvSpPr>
        <p:spPr>
          <a:xfrm>
            <a:off x="4447308" y="591344"/>
            <a:ext cx="6906491" cy="5585619"/>
          </a:xfrm>
        </p:spPr>
        <p:txBody>
          <a:bodyPr anchor="ctr">
            <a:normAutofit/>
          </a:bodyPr>
          <a:lstStyle/>
          <a:p>
            <a:pPr>
              <a:buClr>
                <a:schemeClr val="accent4"/>
              </a:buClr>
            </a:pPr>
            <a:r>
              <a:rPr lang="en-GB" sz="2600"/>
              <a:t>Feelings of</a:t>
            </a:r>
            <a:r>
              <a:rPr lang="en-GB" sz="2600">
                <a:solidFill>
                  <a:schemeClr val="accent2"/>
                </a:solidFill>
              </a:rPr>
              <a:t> </a:t>
            </a:r>
            <a:r>
              <a:rPr lang="en-GB" sz="2600" b="1">
                <a:solidFill>
                  <a:schemeClr val="accent2"/>
                </a:solidFill>
              </a:rPr>
              <a:t>anger</a:t>
            </a:r>
            <a:r>
              <a:rPr lang="en-GB" sz="2600"/>
              <a:t>/dejection.</a:t>
            </a:r>
            <a:endParaRPr lang="en-GB" sz="2600">
              <a:cs typeface="Calibri"/>
            </a:endParaRPr>
          </a:p>
          <a:p>
            <a:pPr>
              <a:buClr>
                <a:schemeClr val="accent4"/>
              </a:buClr>
            </a:pPr>
            <a:r>
              <a:rPr lang="en-GB" sz="2600" b="1">
                <a:solidFill>
                  <a:schemeClr val="accent2"/>
                </a:solidFill>
              </a:rPr>
              <a:t>Obsession over the idea of returning</a:t>
            </a:r>
            <a:r>
              <a:rPr lang="en-GB" sz="2600"/>
              <a:t> to play. </a:t>
            </a:r>
          </a:p>
          <a:p>
            <a:pPr>
              <a:buClr>
                <a:schemeClr val="accent4"/>
              </a:buClr>
            </a:pPr>
            <a:r>
              <a:rPr lang="en-GB" sz="2600" b="1">
                <a:solidFill>
                  <a:schemeClr val="accent2"/>
                </a:solidFill>
              </a:rPr>
              <a:t>Denial</a:t>
            </a:r>
            <a:r>
              <a:rPr lang="en-GB" sz="2600">
                <a:solidFill>
                  <a:schemeClr val="accent2"/>
                </a:solidFill>
              </a:rPr>
              <a:t> </a:t>
            </a:r>
            <a:r>
              <a:rPr lang="en-GB" sz="2600"/>
              <a:t>(e.g., ‘The injury is no big deal.’)</a:t>
            </a:r>
          </a:p>
          <a:p>
            <a:pPr>
              <a:buClr>
                <a:schemeClr val="accent4"/>
              </a:buClr>
            </a:pPr>
            <a:r>
              <a:rPr lang="en-GB" sz="2600"/>
              <a:t>Repeatedly coming back too soon and becoming </a:t>
            </a:r>
            <a:r>
              <a:rPr lang="en-GB" sz="2600" b="1">
                <a:solidFill>
                  <a:schemeClr val="accent2"/>
                </a:solidFill>
              </a:rPr>
              <a:t>reinjured</a:t>
            </a:r>
            <a:r>
              <a:rPr lang="en-GB" sz="2600"/>
              <a:t>. </a:t>
            </a:r>
            <a:endParaRPr lang="en-GB" sz="2600">
              <a:cs typeface="Calibri"/>
            </a:endParaRPr>
          </a:p>
          <a:p>
            <a:pPr>
              <a:buClr>
                <a:schemeClr val="accent4"/>
              </a:buClr>
            </a:pPr>
            <a:r>
              <a:rPr lang="en-GB" sz="2600" b="1">
                <a:solidFill>
                  <a:schemeClr val="accent2"/>
                </a:solidFill>
              </a:rPr>
              <a:t>Guilt</a:t>
            </a:r>
            <a:r>
              <a:rPr lang="en-GB" sz="2600" b="1"/>
              <a:t> </a:t>
            </a:r>
            <a:r>
              <a:rPr lang="en-GB" sz="2600"/>
              <a:t>about letting the team down. </a:t>
            </a:r>
          </a:p>
          <a:p>
            <a:pPr>
              <a:buClr>
                <a:schemeClr val="accent4"/>
              </a:buClr>
            </a:pPr>
            <a:r>
              <a:rPr lang="en-GB" sz="2600" b="1">
                <a:solidFill>
                  <a:schemeClr val="accent2"/>
                </a:solidFill>
              </a:rPr>
              <a:t>Withdrawal</a:t>
            </a:r>
            <a:r>
              <a:rPr lang="en-GB" sz="2600"/>
              <a:t> from significant others. </a:t>
            </a:r>
          </a:p>
          <a:p>
            <a:pPr>
              <a:buClr>
                <a:schemeClr val="accent4"/>
              </a:buClr>
            </a:pPr>
            <a:r>
              <a:rPr lang="en-GB" sz="2600"/>
              <a:t>Rapid </a:t>
            </a:r>
            <a:r>
              <a:rPr lang="en-GB" sz="2600" b="1">
                <a:solidFill>
                  <a:schemeClr val="accent2"/>
                </a:solidFill>
              </a:rPr>
              <a:t>mood swings</a:t>
            </a:r>
            <a:r>
              <a:rPr lang="en-GB" sz="2600"/>
              <a:t>.</a:t>
            </a:r>
            <a:endParaRPr lang="en-GB" sz="2600">
              <a:cs typeface="Calibri"/>
            </a:endParaRPr>
          </a:p>
          <a:p>
            <a:pPr>
              <a:buClr>
                <a:schemeClr val="accent4"/>
              </a:buClr>
            </a:pPr>
            <a:r>
              <a:rPr lang="en-GB" sz="2600"/>
              <a:t>Statements indicating that </a:t>
            </a:r>
            <a:r>
              <a:rPr lang="en-GB" sz="2600" b="1">
                <a:solidFill>
                  <a:schemeClr val="accent2"/>
                </a:solidFill>
              </a:rPr>
              <a:t>recovery will not occur</a:t>
            </a:r>
            <a:r>
              <a:rPr lang="en-GB" sz="2600"/>
              <a:t> no matter what is done. </a:t>
            </a:r>
          </a:p>
        </p:txBody>
      </p:sp>
    </p:spTree>
    <p:extLst>
      <p:ext uri="{BB962C8B-B14F-4D97-AF65-F5344CB8AC3E}">
        <p14:creationId xmlns:p14="http://schemas.microsoft.com/office/powerpoint/2010/main" val="3440624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13E5F7-B24C-DF2E-625A-305AC2786B8C}"/>
              </a:ext>
            </a:extLst>
          </p:cNvPr>
          <p:cNvSpPr>
            <a:spLocks noGrp="1"/>
          </p:cNvSpPr>
          <p:nvPr>
            <p:ph type="title"/>
          </p:nvPr>
        </p:nvSpPr>
        <p:spPr>
          <a:xfrm>
            <a:off x="804522" y="1439781"/>
            <a:ext cx="4435118" cy="4064628"/>
          </a:xfrm>
        </p:spPr>
        <p:txBody>
          <a:bodyPr>
            <a:normAutofit/>
          </a:bodyPr>
          <a:lstStyle/>
          <a:p>
            <a:r>
              <a:rPr lang="en-GB" sz="4000" dirty="0">
                <a:solidFill>
                  <a:srgbClr val="FFFFFF"/>
                </a:solidFill>
              </a:rPr>
              <a:t>Recommendations for Coaches to Help Injured Players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9639E6F-B9A4-71A6-2121-1FC5E0A138C5}"/>
              </a:ext>
            </a:extLst>
          </p:cNvPr>
          <p:cNvSpPr>
            <a:spLocks noGrp="1"/>
          </p:cNvSpPr>
          <p:nvPr>
            <p:ph idx="1"/>
          </p:nvPr>
        </p:nvSpPr>
        <p:spPr>
          <a:xfrm>
            <a:off x="5370153" y="1801200"/>
            <a:ext cx="5536397" cy="3935281"/>
          </a:xfrm>
        </p:spPr>
        <p:txBody>
          <a:bodyPr vert="horz" lIns="91440" tIns="45720" rIns="91440" bIns="45720" rtlCol="0" anchor="t">
            <a:normAutofit/>
          </a:bodyPr>
          <a:lstStyle/>
          <a:p>
            <a:pPr marL="457200" marR="0" lvl="0" indent="-457200" defTabSz="914400" rtl="0" eaLnBrk="1" fontAlgn="auto" latinLnBrk="0" hangingPunct="1">
              <a:spcBef>
                <a:spcPts val="1000"/>
              </a:spcBef>
              <a:spcAft>
                <a:spcPts val="0"/>
              </a:spcAft>
              <a:buClr>
                <a:srgbClr val="FFC000"/>
              </a:buClr>
              <a:buSzTx/>
              <a:buFont typeface="+mj-lt"/>
              <a:buAutoNum type="arabicPeriod"/>
              <a:tabLst/>
              <a:defRPr/>
            </a:pPr>
            <a:r>
              <a:rPr kumimoji="0" lang="en-GB" b="0" i="0" u="none" strike="noStrike" kern="1200" cap="none" spc="0" normalizeH="0" baseline="0" noProof="0" dirty="0">
                <a:ln>
                  <a:noFill/>
                </a:ln>
                <a:effectLst/>
                <a:uLnTx/>
                <a:uFillTx/>
                <a:latin typeface="Calibri" panose="020F0502020204030204"/>
                <a:ea typeface="+mn-ea"/>
                <a:cs typeface="+mn-cs"/>
              </a:rPr>
              <a:t>Encourage use specific </a:t>
            </a:r>
            <a:r>
              <a:rPr kumimoji="0" lang="en-GB" b="1" i="0" u="none" strike="noStrike" kern="1200" cap="none" spc="0" normalizeH="0" baseline="0" noProof="0" dirty="0">
                <a:ln>
                  <a:noFill/>
                </a:ln>
                <a:solidFill>
                  <a:schemeClr val="accent2"/>
                </a:solidFill>
                <a:effectLst/>
                <a:uLnTx/>
                <a:uFillTx/>
                <a:latin typeface="Calibri" panose="020F0502020204030204"/>
                <a:ea typeface="+mn-ea"/>
                <a:cs typeface="+mn-cs"/>
              </a:rPr>
              <a:t>psychological coping skills</a:t>
            </a:r>
            <a:r>
              <a:rPr kumimoji="0" lang="en-GB" b="0" i="0" u="none" strike="noStrike" kern="1200" cap="none" spc="0" normalizeH="0" baseline="0" noProof="0" dirty="0">
                <a:ln>
                  <a:noFill/>
                </a:ln>
                <a:effectLst/>
                <a:uLnTx/>
                <a:uFillTx/>
                <a:latin typeface="Calibri" panose="020F0502020204030204"/>
                <a:ea typeface="+mn-ea"/>
                <a:cs typeface="+mn-cs"/>
              </a:rPr>
              <a:t>. </a:t>
            </a:r>
            <a:endParaRPr kumimoji="0" lang="en-US" b="0" i="0" u="none" strike="noStrike" kern="1200" cap="none" spc="0" normalizeH="0" baseline="0" noProof="0" dirty="0">
              <a:ln>
                <a:noFill/>
              </a:ln>
              <a:effectLst/>
              <a:uLnTx/>
              <a:uFillTx/>
              <a:latin typeface="Calibri" panose="020F0502020204030204"/>
              <a:ea typeface="+mn-ea"/>
              <a:cs typeface="Calibri"/>
            </a:endParaRPr>
          </a:p>
          <a:p>
            <a:pPr marL="457200" indent="-457200">
              <a:buClr>
                <a:srgbClr val="FFC000"/>
              </a:buClr>
              <a:buFont typeface="+mj-lt"/>
              <a:buAutoNum type="arabicPeriod"/>
              <a:defRPr/>
            </a:pPr>
            <a:r>
              <a:rPr lang="en-GB" b="1" dirty="0">
                <a:solidFill>
                  <a:schemeClr val="accent2"/>
                </a:solidFill>
                <a:latin typeface="Calibri" panose="020F0502020204030204"/>
              </a:rPr>
              <a:t>Set expectations</a:t>
            </a:r>
            <a:r>
              <a:rPr kumimoji="0" lang="en-GB" b="0" i="0" u="none" strike="noStrike" kern="1200" cap="none" spc="0" normalizeH="0" baseline="0" noProof="0" dirty="0">
                <a:ln>
                  <a:noFill/>
                </a:ln>
                <a:effectLst/>
                <a:uLnTx/>
                <a:uFillTx/>
                <a:latin typeface="Calibri" panose="020F0502020204030204"/>
                <a:ea typeface="+mn-ea"/>
                <a:cs typeface="+mn-cs"/>
              </a:rPr>
              <a:t> </a:t>
            </a:r>
            <a:r>
              <a:rPr lang="en-GB" dirty="0">
                <a:latin typeface="Calibri" panose="020F0502020204030204"/>
              </a:rPr>
              <a:t>with </a:t>
            </a:r>
            <a:r>
              <a:rPr kumimoji="0" lang="en-GB" b="0" i="0" u="none" strike="noStrike" kern="1200" cap="none" spc="0" normalizeH="0" baseline="0" noProof="0" dirty="0">
                <a:ln>
                  <a:noFill/>
                </a:ln>
                <a:effectLst/>
                <a:uLnTx/>
                <a:uFillTx/>
                <a:latin typeface="Calibri" panose="020F0502020204030204"/>
                <a:ea typeface="+mn-ea"/>
                <a:cs typeface="+mn-cs"/>
              </a:rPr>
              <a:t>the injured athlete about the </a:t>
            </a:r>
            <a:r>
              <a:rPr kumimoji="0" lang="en-GB" b="1" i="0" u="none" strike="noStrike" kern="1200" cap="none" spc="0" normalizeH="0" baseline="0" noProof="0" dirty="0">
                <a:ln>
                  <a:noFill/>
                </a:ln>
                <a:solidFill>
                  <a:schemeClr val="accent2"/>
                </a:solidFill>
                <a:effectLst/>
                <a:uLnTx/>
                <a:uFillTx/>
                <a:latin typeface="Calibri" panose="020F0502020204030204"/>
                <a:ea typeface="+mn-ea"/>
                <a:cs typeface="+mn-cs"/>
              </a:rPr>
              <a:t>injury</a:t>
            </a:r>
            <a:r>
              <a:rPr kumimoji="0" lang="en-GB" b="0" i="0" u="none" strike="noStrike" kern="1200" cap="none" spc="0" normalizeH="0" baseline="0" noProof="0" dirty="0">
                <a:ln>
                  <a:noFill/>
                </a:ln>
                <a:effectLst/>
                <a:uLnTx/>
                <a:uFillTx/>
                <a:latin typeface="Calibri" panose="020F0502020204030204"/>
                <a:ea typeface="+mn-ea"/>
                <a:cs typeface="+mn-cs"/>
              </a:rPr>
              <a:t>, </a:t>
            </a:r>
            <a:r>
              <a:rPr kumimoji="0" lang="en-GB" b="1" i="0" u="none" strike="noStrike" kern="1200" cap="none" spc="0" normalizeH="0" baseline="0" noProof="0" dirty="0">
                <a:ln>
                  <a:noFill/>
                </a:ln>
                <a:solidFill>
                  <a:schemeClr val="accent2"/>
                </a:solidFill>
                <a:effectLst/>
                <a:uLnTx/>
                <a:uFillTx/>
                <a:latin typeface="Calibri" panose="020F0502020204030204"/>
                <a:ea typeface="+mn-ea"/>
                <a:cs typeface="+mn-cs"/>
              </a:rPr>
              <a:t>recovery</a:t>
            </a:r>
            <a:r>
              <a:rPr kumimoji="0" lang="en-GB" b="0" i="0" u="none" strike="noStrike" kern="1200" cap="none" spc="0" normalizeH="0" baseline="0" noProof="0" dirty="0">
                <a:ln>
                  <a:noFill/>
                </a:ln>
                <a:effectLst/>
                <a:uLnTx/>
                <a:uFillTx/>
                <a:latin typeface="Calibri" panose="020F0502020204030204"/>
                <a:ea typeface="+mn-ea"/>
                <a:cs typeface="+mn-cs"/>
              </a:rPr>
              <a:t> process and </a:t>
            </a:r>
            <a:r>
              <a:rPr kumimoji="0" lang="en-GB" b="1" i="0" u="none" strike="noStrike" kern="1200" cap="none" spc="0" normalizeH="0" baseline="0" noProof="0" dirty="0">
                <a:ln>
                  <a:noFill/>
                </a:ln>
                <a:solidFill>
                  <a:schemeClr val="accent2"/>
                </a:solidFill>
                <a:effectLst/>
                <a:uLnTx/>
                <a:uFillTx/>
                <a:latin typeface="Calibri" panose="020F0502020204030204"/>
                <a:ea typeface="+mn-ea"/>
                <a:cs typeface="+mn-cs"/>
              </a:rPr>
              <a:t>setbacks</a:t>
            </a:r>
            <a:r>
              <a:rPr kumimoji="0" lang="en-GB" b="0" i="0" u="none" strike="noStrike" kern="1200" cap="none" spc="0" normalizeH="0" baseline="0" noProof="0" dirty="0">
                <a:ln>
                  <a:noFill/>
                </a:ln>
                <a:effectLst/>
                <a:uLnTx/>
                <a:uFillTx/>
                <a:latin typeface="Calibri" panose="020F0502020204030204"/>
                <a:ea typeface="+mn-ea"/>
                <a:cs typeface="+mn-cs"/>
              </a:rPr>
              <a:t>.</a:t>
            </a:r>
            <a:endParaRPr kumimoji="0" lang="en-GB" b="0" i="0" u="none" strike="noStrike" kern="1200" cap="none" spc="0" normalizeH="0" baseline="0" noProof="0" dirty="0">
              <a:ln>
                <a:noFill/>
              </a:ln>
              <a:effectLst/>
              <a:uLnTx/>
              <a:uFillTx/>
              <a:latin typeface="Calibri" panose="020F0502020204030204"/>
              <a:ea typeface="+mn-ea"/>
              <a:cs typeface="Calibri"/>
            </a:endParaRPr>
          </a:p>
          <a:p>
            <a:pPr marL="457200" marR="0" lvl="0" indent="-457200" defTabSz="914400" rtl="0" eaLnBrk="1" fontAlgn="auto" latinLnBrk="0" hangingPunct="1">
              <a:spcBef>
                <a:spcPts val="1000"/>
              </a:spcBef>
              <a:spcAft>
                <a:spcPts val="0"/>
              </a:spcAft>
              <a:buClr>
                <a:srgbClr val="FFC000"/>
              </a:buClr>
              <a:buSzTx/>
              <a:buFont typeface="+mj-lt"/>
              <a:buAutoNum type="arabicPeriod"/>
              <a:tabLst/>
              <a:defRPr/>
            </a:pPr>
            <a:r>
              <a:rPr kumimoji="0" lang="en-GB" b="0" i="0" u="none" strike="noStrike" kern="1200" cap="none" spc="0" normalizeH="0" baseline="0" noProof="0" dirty="0">
                <a:ln>
                  <a:noFill/>
                </a:ln>
                <a:effectLst/>
                <a:uLnTx/>
                <a:uFillTx/>
                <a:latin typeface="Calibri" panose="020F0502020204030204"/>
                <a:ea typeface="+mn-ea"/>
                <a:cs typeface="+mn-cs"/>
              </a:rPr>
              <a:t>Foster </a:t>
            </a:r>
            <a:r>
              <a:rPr kumimoji="0" lang="en-GB" b="1" i="0" u="none" strike="noStrike" kern="1200" cap="none" spc="0" normalizeH="0" baseline="0" noProof="0" dirty="0">
                <a:ln>
                  <a:noFill/>
                </a:ln>
                <a:solidFill>
                  <a:schemeClr val="accent2"/>
                </a:solidFill>
                <a:effectLst/>
                <a:uLnTx/>
                <a:uFillTx/>
                <a:latin typeface="Calibri" panose="020F0502020204030204"/>
                <a:ea typeface="+mn-ea"/>
                <a:cs typeface="+mn-cs"/>
              </a:rPr>
              <a:t>social support</a:t>
            </a:r>
            <a:r>
              <a:rPr kumimoji="0" lang="en-GB" b="0" i="0" u="none" strike="noStrike" kern="1200" cap="none" spc="0" normalizeH="0" baseline="0" noProof="0" dirty="0">
                <a:ln>
                  <a:noFill/>
                </a:ln>
                <a:effectLst/>
                <a:uLnTx/>
                <a:uFillTx/>
                <a:latin typeface="Calibri" panose="020F0502020204030204"/>
                <a:ea typeface="+mn-ea"/>
                <a:cs typeface="+mn-cs"/>
              </a:rPr>
              <a:t>. </a:t>
            </a:r>
            <a:endParaRPr kumimoji="0" lang="en-GB" b="0" i="0" u="none" strike="noStrike" kern="1200" cap="none" spc="0" normalizeH="0" baseline="0" noProof="0" dirty="0">
              <a:ln>
                <a:noFill/>
              </a:ln>
              <a:effectLst/>
              <a:uLnTx/>
              <a:uFillTx/>
              <a:latin typeface="Calibri" panose="020F0502020204030204"/>
              <a:ea typeface="+mn-ea"/>
              <a:cs typeface="Calibri"/>
            </a:endParaRPr>
          </a:p>
          <a:p>
            <a:pPr marL="457200" marR="0" lvl="0" indent="-457200" defTabSz="914400" rtl="0" eaLnBrk="1" fontAlgn="auto" latinLnBrk="0" hangingPunct="1">
              <a:spcBef>
                <a:spcPts val="1000"/>
              </a:spcBef>
              <a:spcAft>
                <a:spcPts val="0"/>
              </a:spcAft>
              <a:buClr>
                <a:srgbClr val="FFC000"/>
              </a:buClr>
              <a:buSzTx/>
              <a:buFont typeface="+mj-lt"/>
              <a:buAutoNum type="arabicPeriod"/>
              <a:tabLst/>
              <a:defRPr/>
            </a:pPr>
            <a:r>
              <a:rPr kumimoji="0" lang="en-GB" b="0" i="0" u="none" strike="noStrike" kern="1200" cap="none" spc="0" normalizeH="0" baseline="0" noProof="0" dirty="0">
                <a:ln>
                  <a:noFill/>
                </a:ln>
                <a:effectLst/>
                <a:uLnTx/>
                <a:uFillTx/>
                <a:latin typeface="Calibri" panose="020F0502020204030204"/>
                <a:ea typeface="+mn-ea"/>
                <a:cs typeface="+mn-cs"/>
              </a:rPr>
              <a:t>Ensure injured athletes are </a:t>
            </a:r>
            <a:r>
              <a:rPr kumimoji="0" lang="en-GB" b="1" i="0" u="none" strike="noStrike" kern="1200" cap="none" spc="0" normalizeH="0" baseline="0" noProof="0" dirty="0">
                <a:ln>
                  <a:noFill/>
                </a:ln>
                <a:solidFill>
                  <a:schemeClr val="accent2"/>
                </a:solidFill>
                <a:effectLst/>
                <a:uLnTx/>
                <a:uFillTx/>
                <a:latin typeface="Calibri" panose="020F0502020204030204"/>
                <a:ea typeface="+mn-ea"/>
                <a:cs typeface="+mn-cs"/>
              </a:rPr>
              <a:t>psychologically ready </a:t>
            </a:r>
            <a:r>
              <a:rPr kumimoji="0" lang="en-GB" b="0" i="0" u="none" strike="noStrike" kern="1200" cap="none" spc="0" normalizeH="0" baseline="0" noProof="0" dirty="0">
                <a:ln>
                  <a:noFill/>
                </a:ln>
                <a:effectLst/>
                <a:uLnTx/>
                <a:uFillTx/>
                <a:latin typeface="Calibri" panose="020F0502020204030204"/>
                <a:ea typeface="+mn-ea"/>
                <a:cs typeface="+mn-cs"/>
              </a:rPr>
              <a:t>to return to play. </a:t>
            </a:r>
            <a:endParaRPr kumimoji="0" lang="en-GB" b="0" i="0" u="none" strike="noStrike" kern="1200" cap="none" spc="0" normalizeH="0" baseline="0" noProof="0" dirty="0">
              <a:ln>
                <a:noFill/>
              </a:ln>
              <a:effectLst/>
              <a:uLnTx/>
              <a:uFillTx/>
              <a:latin typeface="Calibri" panose="020F0502020204030204"/>
              <a:ea typeface="+mn-ea"/>
              <a:cs typeface="Calibri"/>
            </a:endParaRPr>
          </a:p>
          <a:p>
            <a:endParaRPr lang="en-GB" dirty="0"/>
          </a:p>
        </p:txBody>
      </p:sp>
    </p:spTree>
    <p:extLst>
      <p:ext uri="{BB962C8B-B14F-4D97-AF65-F5344CB8AC3E}">
        <p14:creationId xmlns:p14="http://schemas.microsoft.com/office/powerpoint/2010/main" val="2515474088"/>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E93F250-42B3-312B-51A1-7EF9809DC51D}"/>
              </a:ext>
            </a:extLst>
          </p:cNvPr>
          <p:cNvSpPr>
            <a:spLocks noGrp="1"/>
          </p:cNvSpPr>
          <p:nvPr>
            <p:ph type="title"/>
          </p:nvPr>
        </p:nvSpPr>
        <p:spPr>
          <a:xfrm>
            <a:off x="838200" y="453730"/>
            <a:ext cx="10515600" cy="1325563"/>
          </a:xfrm>
        </p:spPr>
        <p:txBody>
          <a:bodyPr>
            <a:normAutofit/>
          </a:bodyPr>
          <a:lstStyle/>
          <a:p>
            <a:r>
              <a:rPr lang="en-GB" sz="4800"/>
              <a:t>Teach Specific Psychological Coping Skills</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2B1248-6AEF-49CD-BE58-7B9DFFB48492}"/>
              </a:ext>
            </a:extLst>
          </p:cNvPr>
          <p:cNvSpPr>
            <a:spLocks noGrp="1"/>
          </p:cNvSpPr>
          <p:nvPr>
            <p:ph idx="1"/>
          </p:nvPr>
        </p:nvSpPr>
        <p:spPr>
          <a:xfrm>
            <a:off x="1103679" y="2047137"/>
            <a:ext cx="6496629" cy="4351338"/>
          </a:xfrm>
        </p:spPr>
        <p:txBody>
          <a:bodyPr vert="horz" lIns="91440" tIns="45720" rIns="91440" bIns="45720" rtlCol="0" anchor="t">
            <a:normAutofit/>
          </a:bodyPr>
          <a:lstStyle/>
          <a:p>
            <a:pPr>
              <a:buClr>
                <a:srgbClr val="FFC000"/>
              </a:buClr>
            </a:pPr>
            <a:r>
              <a:rPr lang="en-GB" sz="3200" dirty="0"/>
              <a:t>The most important </a:t>
            </a:r>
            <a:r>
              <a:rPr lang="en-GB" sz="3200" b="1" dirty="0">
                <a:solidFill>
                  <a:schemeClr val="accent2"/>
                </a:solidFill>
              </a:rPr>
              <a:t>psychological skills</a:t>
            </a:r>
            <a:r>
              <a:rPr lang="en-GB" sz="3200" dirty="0"/>
              <a:t> for athletes to learn, </a:t>
            </a:r>
            <a:r>
              <a:rPr lang="en-GB" sz="3200" b="1" dirty="0">
                <a:solidFill>
                  <a:schemeClr val="accent2"/>
                </a:solidFill>
              </a:rPr>
              <a:t>in relation to recovery</a:t>
            </a:r>
            <a:r>
              <a:rPr lang="en-GB" sz="3200" dirty="0"/>
              <a:t> are:</a:t>
            </a:r>
            <a:endParaRPr lang="en-US" sz="3200">
              <a:cs typeface="Calibri"/>
            </a:endParaRPr>
          </a:p>
          <a:p>
            <a:pPr marL="0" indent="0">
              <a:buClr>
                <a:srgbClr val="FFC000"/>
              </a:buClr>
              <a:buNone/>
            </a:pPr>
            <a:endParaRPr lang="en-GB" sz="3200" dirty="0">
              <a:solidFill>
                <a:srgbClr val="000000"/>
              </a:solidFill>
              <a:cs typeface="Calibri" panose="020F0502020204030204"/>
            </a:endParaRPr>
          </a:p>
          <a:p>
            <a:pPr marL="514350" indent="-514350">
              <a:buClr>
                <a:srgbClr val="FFC000"/>
              </a:buClr>
              <a:buAutoNum type="arabicPeriod"/>
            </a:pPr>
            <a:r>
              <a:rPr lang="en-GB" sz="3200" dirty="0"/>
              <a:t>Goal setting.</a:t>
            </a:r>
            <a:endParaRPr lang="en-GB" sz="3200">
              <a:cs typeface="Calibri" panose="020F0502020204030204"/>
            </a:endParaRPr>
          </a:p>
          <a:p>
            <a:pPr marL="514350" indent="-514350">
              <a:buClr>
                <a:srgbClr val="FFC000"/>
              </a:buClr>
              <a:buAutoNum type="arabicPeriod"/>
            </a:pPr>
            <a:r>
              <a:rPr lang="en-GB" sz="3200" dirty="0"/>
              <a:t>Imagery/visualisation.</a:t>
            </a:r>
            <a:endParaRPr lang="en-GB" sz="3200">
              <a:cs typeface="Calibri"/>
            </a:endParaRPr>
          </a:p>
          <a:p>
            <a:pPr>
              <a:buClr>
                <a:srgbClr val="FFC000"/>
              </a:buClr>
            </a:pPr>
            <a:endParaRPr lang="en-GB" dirty="0">
              <a:cs typeface="Calibri"/>
            </a:endParaRPr>
          </a:p>
        </p:txBody>
      </p:sp>
      <p:pic>
        <p:nvPicPr>
          <p:cNvPr id="4" name="Picture 4" descr="Text&#10;&#10;Description automatically generated">
            <a:extLst>
              <a:ext uri="{FF2B5EF4-FFF2-40B4-BE49-F238E27FC236}">
                <a16:creationId xmlns:a16="http://schemas.microsoft.com/office/drawing/2014/main" id="{514BF88E-8BFD-1690-6784-0DDDE202EC7D}"/>
              </a:ext>
            </a:extLst>
          </p:cNvPr>
          <p:cNvPicPr>
            <a:picLocks noChangeAspect="1"/>
          </p:cNvPicPr>
          <p:nvPr/>
        </p:nvPicPr>
        <p:blipFill>
          <a:blip r:embed="rId4"/>
          <a:stretch>
            <a:fillRect/>
          </a:stretch>
        </p:blipFill>
        <p:spPr>
          <a:xfrm>
            <a:off x="7845252" y="2280772"/>
            <a:ext cx="3443176" cy="3443176"/>
          </a:xfrm>
          <a:prstGeom prst="rect">
            <a:avLst/>
          </a:prstGeom>
        </p:spPr>
      </p:pic>
    </p:spTree>
    <p:extLst>
      <p:ext uri="{BB962C8B-B14F-4D97-AF65-F5344CB8AC3E}">
        <p14:creationId xmlns:p14="http://schemas.microsoft.com/office/powerpoint/2010/main" val="711003923"/>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5C197D-4F3C-F67A-B7D8-A8AD17C43FF2}"/>
              </a:ext>
            </a:extLst>
          </p:cNvPr>
          <p:cNvSpPr>
            <a:spLocks noGrp="1"/>
          </p:cNvSpPr>
          <p:nvPr>
            <p:ph type="title"/>
          </p:nvPr>
        </p:nvSpPr>
        <p:spPr>
          <a:xfrm>
            <a:off x="838200" y="365125"/>
            <a:ext cx="10515600" cy="1325563"/>
          </a:xfrm>
        </p:spPr>
        <p:txBody>
          <a:bodyPr>
            <a:normAutofit/>
          </a:bodyPr>
          <a:lstStyle/>
          <a:p>
            <a:r>
              <a:rPr lang="en-GB" sz="4800" dirty="0"/>
              <a:t>Using Goal Setting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2A7238D-9662-07AD-0C9D-7E4760BFB0B3}"/>
              </a:ext>
            </a:extLst>
          </p:cNvPr>
          <p:cNvSpPr>
            <a:spLocks noGrp="1"/>
          </p:cNvSpPr>
          <p:nvPr>
            <p:ph idx="1"/>
          </p:nvPr>
        </p:nvSpPr>
        <p:spPr>
          <a:xfrm>
            <a:off x="1114401" y="1675315"/>
            <a:ext cx="10234416" cy="4585085"/>
          </a:xfrm>
        </p:spPr>
        <p:txBody>
          <a:bodyPr vert="horz" lIns="91440" tIns="45720" rIns="91440" bIns="45720" rtlCol="0" anchor="t">
            <a:normAutofit/>
          </a:bodyPr>
          <a:lstStyle/>
          <a:p>
            <a:pPr>
              <a:buClr>
                <a:schemeClr val="accent4"/>
              </a:buClr>
            </a:pPr>
            <a:r>
              <a:rPr lang="en-GB" sz="2600" dirty="0">
                <a:ea typeface="+mn-lt"/>
                <a:cs typeface="+mn-lt"/>
              </a:rPr>
              <a:t>Goals should be </a:t>
            </a:r>
            <a:r>
              <a:rPr lang="en-GB" sz="2600" b="1" dirty="0">
                <a:solidFill>
                  <a:schemeClr val="accent2"/>
                </a:solidFill>
                <a:ea typeface="+mn-lt"/>
                <a:cs typeface="+mn-lt"/>
              </a:rPr>
              <a:t>performance based</a:t>
            </a:r>
            <a:r>
              <a:rPr lang="en-GB" sz="2600" dirty="0">
                <a:ea typeface="+mn-lt"/>
                <a:cs typeface="+mn-lt"/>
              </a:rPr>
              <a:t>, i.e., focus on a specific standard to be achieved, and are typically quantified. </a:t>
            </a:r>
          </a:p>
          <a:p>
            <a:pPr>
              <a:buClr>
                <a:schemeClr val="accent4"/>
              </a:buClr>
            </a:pPr>
            <a:r>
              <a:rPr lang="en-GB" sz="2600" dirty="0">
                <a:ea typeface="+mn-lt"/>
                <a:cs typeface="+mn-lt"/>
              </a:rPr>
              <a:t>Goals should </a:t>
            </a:r>
            <a:r>
              <a:rPr lang="en-GB" sz="2600" b="1" dirty="0">
                <a:solidFill>
                  <a:schemeClr val="accent2"/>
                </a:solidFill>
                <a:ea typeface="+mn-lt"/>
                <a:cs typeface="+mn-lt"/>
              </a:rPr>
              <a:t>vary based</a:t>
            </a:r>
            <a:r>
              <a:rPr lang="en-GB" sz="2600" dirty="0">
                <a:ea typeface="+mn-lt"/>
                <a:cs typeface="+mn-lt"/>
              </a:rPr>
              <a:t> on where the athlete is at in their </a:t>
            </a:r>
            <a:r>
              <a:rPr lang="en-GB" sz="2600" b="1" dirty="0">
                <a:solidFill>
                  <a:schemeClr val="accent2"/>
                </a:solidFill>
                <a:ea typeface="+mn-lt"/>
                <a:cs typeface="+mn-lt"/>
              </a:rPr>
              <a:t>recovery journey</a:t>
            </a:r>
            <a:r>
              <a:rPr lang="en-GB" sz="2600" dirty="0">
                <a:ea typeface="+mn-lt"/>
                <a:cs typeface="+mn-lt"/>
              </a:rPr>
              <a:t>. E.g., during the </a:t>
            </a:r>
            <a:r>
              <a:rPr lang="en-GB" sz="2600" b="1" dirty="0">
                <a:solidFill>
                  <a:schemeClr val="accent2"/>
                </a:solidFill>
                <a:ea typeface="+mn-lt"/>
                <a:cs typeface="+mn-lt"/>
              </a:rPr>
              <a:t>rehabilitation</a:t>
            </a:r>
            <a:r>
              <a:rPr lang="en-GB" sz="2600" dirty="0">
                <a:ea typeface="+mn-lt"/>
                <a:cs typeface="+mn-lt"/>
              </a:rPr>
              <a:t>/recovery phase, goals could be set about </a:t>
            </a:r>
            <a:r>
              <a:rPr lang="en-GB" sz="2600" b="1" dirty="0">
                <a:solidFill>
                  <a:schemeClr val="accent2"/>
                </a:solidFill>
                <a:ea typeface="+mn-lt"/>
                <a:cs typeface="+mn-lt"/>
              </a:rPr>
              <a:t>attending training/games </a:t>
            </a:r>
            <a:r>
              <a:rPr lang="en-GB" sz="2600" dirty="0">
                <a:ea typeface="+mn-lt"/>
                <a:cs typeface="+mn-lt"/>
              </a:rPr>
              <a:t>to facilitate reintegration.</a:t>
            </a:r>
          </a:p>
          <a:p>
            <a:pPr>
              <a:buClr>
                <a:schemeClr val="accent4"/>
              </a:buClr>
            </a:pPr>
            <a:r>
              <a:rPr lang="en-GB" sz="2600" dirty="0">
                <a:ea typeface="+mn-lt"/>
                <a:cs typeface="+mn-lt"/>
              </a:rPr>
              <a:t>They should also be </a:t>
            </a:r>
            <a:r>
              <a:rPr lang="en-GB" sz="2600" b="1" dirty="0">
                <a:solidFill>
                  <a:schemeClr val="accent2"/>
                </a:solidFill>
                <a:ea typeface="+mn-lt"/>
                <a:cs typeface="+mn-lt"/>
              </a:rPr>
              <a:t>realistic for university athletes</a:t>
            </a:r>
            <a:r>
              <a:rPr lang="en-GB" sz="2600" dirty="0">
                <a:ea typeface="+mn-lt"/>
                <a:cs typeface="+mn-lt"/>
              </a:rPr>
              <a:t>, who balance studies, sports and social lives. </a:t>
            </a:r>
            <a:endParaRPr lang="en-GB" sz="2600" dirty="0">
              <a:solidFill>
                <a:schemeClr val="tx1"/>
              </a:solidFill>
              <a:ea typeface="+mn-lt"/>
              <a:cs typeface="+mn-lt"/>
            </a:endParaRPr>
          </a:p>
          <a:p>
            <a:pPr marL="0" indent="0">
              <a:buClr>
                <a:schemeClr val="accent4"/>
              </a:buClr>
              <a:buNone/>
            </a:pPr>
            <a:endParaRPr lang="en-GB" sz="2600" dirty="0">
              <a:ea typeface="+mn-lt"/>
              <a:cs typeface="+mn-lt"/>
            </a:endParaRPr>
          </a:p>
          <a:p>
            <a:pPr>
              <a:buClr>
                <a:schemeClr val="accent4"/>
              </a:buClr>
            </a:pPr>
            <a:r>
              <a:rPr lang="en-GB" sz="2600" b="1" dirty="0">
                <a:solidFill>
                  <a:srgbClr val="FFC000"/>
                </a:solidFill>
                <a:ea typeface="+mn-lt"/>
                <a:cs typeface="+mn-lt"/>
              </a:rPr>
              <a:t>An example of a realistic goal:</a:t>
            </a:r>
            <a:r>
              <a:rPr lang="en-GB" sz="2600" dirty="0">
                <a:ea typeface="+mn-lt"/>
                <a:cs typeface="+mn-lt"/>
              </a:rPr>
              <a:t> In the rehabilitation phase, the athlete should attend </a:t>
            </a:r>
            <a:r>
              <a:rPr lang="en-GB" sz="2600" b="1" dirty="0">
                <a:solidFill>
                  <a:schemeClr val="accent2"/>
                </a:solidFill>
                <a:ea typeface="+mn-lt"/>
                <a:cs typeface="+mn-lt"/>
              </a:rPr>
              <a:t>physiotherapy twice a week</a:t>
            </a:r>
            <a:r>
              <a:rPr lang="en-GB" sz="2600" dirty="0">
                <a:ea typeface="+mn-lt"/>
                <a:cs typeface="+mn-lt"/>
              </a:rPr>
              <a:t>.</a:t>
            </a:r>
          </a:p>
          <a:p>
            <a:pPr>
              <a:buClr>
                <a:schemeClr val="accent4"/>
              </a:buClr>
            </a:pPr>
            <a:endParaRPr lang="en-US" sz="2800" dirty="0">
              <a:ea typeface="+mn-lt"/>
              <a:cs typeface="+mn-lt"/>
            </a:endParaRPr>
          </a:p>
        </p:txBody>
      </p:sp>
    </p:spTree>
    <p:extLst>
      <p:ext uri="{BB962C8B-B14F-4D97-AF65-F5344CB8AC3E}">
        <p14:creationId xmlns:p14="http://schemas.microsoft.com/office/powerpoint/2010/main" val="1782545964"/>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5C197D-4F3C-F67A-B7D8-A8AD17C43FF2}"/>
              </a:ext>
            </a:extLst>
          </p:cNvPr>
          <p:cNvSpPr>
            <a:spLocks noGrp="1"/>
          </p:cNvSpPr>
          <p:nvPr>
            <p:ph type="title"/>
          </p:nvPr>
        </p:nvSpPr>
        <p:spPr>
          <a:xfrm>
            <a:off x="838200" y="365125"/>
            <a:ext cx="10515600" cy="1325563"/>
          </a:xfrm>
        </p:spPr>
        <p:txBody>
          <a:bodyPr>
            <a:normAutofit/>
          </a:bodyPr>
          <a:lstStyle/>
          <a:p>
            <a:r>
              <a:rPr lang="en-GB" sz="4800"/>
              <a:t>Using Imagery/Visualisation</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A7238D-9662-07AD-0C9D-7E4760BFB0B3}"/>
              </a:ext>
            </a:extLst>
          </p:cNvPr>
          <p:cNvSpPr>
            <a:spLocks noGrp="1"/>
          </p:cNvSpPr>
          <p:nvPr>
            <p:ph idx="1"/>
          </p:nvPr>
        </p:nvSpPr>
        <p:spPr>
          <a:xfrm>
            <a:off x="1088571" y="1711847"/>
            <a:ext cx="10014857" cy="4585085"/>
          </a:xfrm>
        </p:spPr>
        <p:txBody>
          <a:bodyPr vert="horz" lIns="91440" tIns="45720" rIns="91440" bIns="45720" rtlCol="0" anchor="t">
            <a:normAutofit/>
          </a:bodyPr>
          <a:lstStyle/>
          <a:p>
            <a:pPr>
              <a:buClr>
                <a:schemeClr val="accent4"/>
              </a:buClr>
            </a:pPr>
            <a:r>
              <a:rPr lang="en-GB" sz="2600" dirty="0">
                <a:ea typeface="+mn-lt"/>
                <a:cs typeface="+mn-lt"/>
              </a:rPr>
              <a:t>An injured player can:</a:t>
            </a:r>
          </a:p>
          <a:p>
            <a:pPr lvl="1">
              <a:buClr>
                <a:schemeClr val="accent4"/>
              </a:buClr>
            </a:pPr>
            <a:r>
              <a:rPr lang="en-GB" sz="2600" dirty="0">
                <a:ea typeface="+mn-lt"/>
                <a:cs typeface="+mn-lt"/>
              </a:rPr>
              <a:t>Visualise themselves in </a:t>
            </a:r>
            <a:r>
              <a:rPr lang="en-GB" sz="2600" b="1" dirty="0">
                <a:solidFill>
                  <a:schemeClr val="accent2"/>
                </a:solidFill>
                <a:ea typeface="+mn-lt"/>
                <a:cs typeface="+mn-lt"/>
              </a:rPr>
              <a:t>game conditions </a:t>
            </a:r>
            <a:r>
              <a:rPr lang="en-GB" sz="2600" dirty="0">
                <a:ea typeface="+mn-lt"/>
                <a:cs typeface="+mn-lt"/>
              </a:rPr>
              <a:t>to help </a:t>
            </a:r>
            <a:r>
              <a:rPr lang="en-GB" sz="2600" b="1" dirty="0">
                <a:solidFill>
                  <a:schemeClr val="accent2"/>
                </a:solidFill>
                <a:ea typeface="+mn-lt"/>
                <a:cs typeface="+mn-lt"/>
              </a:rPr>
              <a:t>maintain game skills</a:t>
            </a:r>
            <a:r>
              <a:rPr lang="en-GB" sz="2600" dirty="0">
                <a:ea typeface="+mn-lt"/>
                <a:cs typeface="+mn-lt"/>
              </a:rPr>
              <a:t>. </a:t>
            </a:r>
          </a:p>
          <a:p>
            <a:pPr lvl="1">
              <a:buClr>
                <a:schemeClr val="accent4"/>
              </a:buClr>
            </a:pPr>
            <a:r>
              <a:rPr lang="en-GB" sz="2600" dirty="0">
                <a:ea typeface="+mn-lt"/>
                <a:cs typeface="+mn-lt"/>
              </a:rPr>
              <a:t>Visualise the </a:t>
            </a:r>
            <a:r>
              <a:rPr lang="en-GB" sz="2600" b="1" dirty="0">
                <a:solidFill>
                  <a:schemeClr val="accent2"/>
                </a:solidFill>
                <a:ea typeface="+mn-lt"/>
                <a:cs typeface="+mn-lt"/>
              </a:rPr>
              <a:t>injured tissues healing</a:t>
            </a:r>
            <a:r>
              <a:rPr lang="en-GB" sz="2600" dirty="0">
                <a:ea typeface="+mn-lt"/>
                <a:cs typeface="+mn-lt"/>
              </a:rPr>
              <a:t> and the </a:t>
            </a:r>
            <a:r>
              <a:rPr lang="en-GB" sz="2600" b="1" dirty="0">
                <a:solidFill>
                  <a:schemeClr val="accent2"/>
                </a:solidFill>
                <a:ea typeface="+mn-lt"/>
                <a:cs typeface="+mn-lt"/>
              </a:rPr>
              <a:t>growth of new, healthy tissue</a:t>
            </a:r>
            <a:r>
              <a:rPr lang="en-GB" sz="2600" dirty="0">
                <a:ea typeface="+mn-lt"/>
                <a:cs typeface="+mn-lt"/>
              </a:rPr>
              <a:t> and muscle. </a:t>
            </a:r>
          </a:p>
          <a:p>
            <a:pPr>
              <a:buClr>
                <a:schemeClr val="accent4"/>
              </a:buClr>
            </a:pPr>
            <a:r>
              <a:rPr lang="en-GB" sz="2600" dirty="0">
                <a:ea typeface="+mn-lt"/>
                <a:cs typeface="+mn-lt"/>
              </a:rPr>
              <a:t>Imagery should be </a:t>
            </a:r>
            <a:r>
              <a:rPr lang="en-GB" sz="2600" b="1" dirty="0">
                <a:solidFill>
                  <a:schemeClr val="accent2"/>
                </a:solidFill>
                <a:ea typeface="+mn-lt"/>
                <a:cs typeface="+mn-lt"/>
              </a:rPr>
              <a:t>positive</a:t>
            </a:r>
            <a:r>
              <a:rPr lang="en-GB" sz="2600" dirty="0">
                <a:ea typeface="+mn-lt"/>
                <a:cs typeface="+mn-lt"/>
              </a:rPr>
              <a:t>, which proves beneficial in </a:t>
            </a:r>
            <a:r>
              <a:rPr lang="en-GB" sz="2600" b="1" dirty="0">
                <a:solidFill>
                  <a:schemeClr val="accent2"/>
                </a:solidFill>
                <a:ea typeface="+mn-lt"/>
                <a:cs typeface="+mn-lt"/>
              </a:rPr>
              <a:t>self-confidence</a:t>
            </a:r>
            <a:r>
              <a:rPr lang="en-GB" sz="2600" dirty="0">
                <a:ea typeface="+mn-lt"/>
                <a:cs typeface="+mn-lt"/>
              </a:rPr>
              <a:t> and </a:t>
            </a:r>
            <a:r>
              <a:rPr lang="en-GB" sz="2600" b="1" dirty="0">
                <a:solidFill>
                  <a:schemeClr val="accent2"/>
                </a:solidFill>
                <a:ea typeface="+mn-lt"/>
                <a:cs typeface="+mn-lt"/>
              </a:rPr>
              <a:t>motivation</a:t>
            </a:r>
            <a:r>
              <a:rPr lang="en-GB" sz="2600" dirty="0">
                <a:ea typeface="+mn-lt"/>
                <a:cs typeface="+mn-lt"/>
              </a:rPr>
              <a:t>. </a:t>
            </a:r>
          </a:p>
          <a:p>
            <a:pPr>
              <a:buClr>
                <a:schemeClr val="accent4"/>
              </a:buClr>
            </a:pPr>
            <a:r>
              <a:rPr lang="en-GB" sz="2600" dirty="0">
                <a:ea typeface="+mn-lt"/>
                <a:cs typeface="+mn-lt"/>
              </a:rPr>
              <a:t>Imagery needs to </a:t>
            </a:r>
            <a:r>
              <a:rPr lang="en-GB" sz="2600" b="1" dirty="0">
                <a:solidFill>
                  <a:schemeClr val="accent2"/>
                </a:solidFill>
                <a:ea typeface="+mn-lt"/>
                <a:cs typeface="+mn-lt"/>
              </a:rPr>
              <a:t>replicate the task as closely as possible</a:t>
            </a:r>
            <a:r>
              <a:rPr lang="en-GB" sz="2600" dirty="0">
                <a:ea typeface="+mn-lt"/>
                <a:cs typeface="+mn-lt"/>
              </a:rPr>
              <a:t>, with the injured player focusing on the </a:t>
            </a:r>
            <a:r>
              <a:rPr lang="en-GB" sz="2600" b="1" dirty="0">
                <a:solidFill>
                  <a:schemeClr val="accent2"/>
                </a:solidFill>
                <a:ea typeface="+mn-lt"/>
                <a:cs typeface="+mn-lt"/>
              </a:rPr>
              <a:t>same thoughts, feelings and actions</a:t>
            </a:r>
            <a:r>
              <a:rPr lang="en-GB" sz="2600" dirty="0">
                <a:ea typeface="+mn-lt"/>
                <a:cs typeface="+mn-lt"/>
              </a:rPr>
              <a:t> as during the task.</a:t>
            </a:r>
            <a:endParaRPr lang="en-GB" sz="2600" dirty="0">
              <a:cs typeface="Calibri"/>
            </a:endParaRPr>
          </a:p>
        </p:txBody>
      </p:sp>
    </p:spTree>
    <p:extLst>
      <p:ext uri="{BB962C8B-B14F-4D97-AF65-F5344CB8AC3E}">
        <p14:creationId xmlns:p14="http://schemas.microsoft.com/office/powerpoint/2010/main" val="16879472"/>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F250-42B3-312B-51A1-7EF9809DC51D}"/>
              </a:ext>
            </a:extLst>
          </p:cNvPr>
          <p:cNvSpPr>
            <a:spLocks noGrp="1"/>
          </p:cNvSpPr>
          <p:nvPr>
            <p:ph type="title"/>
          </p:nvPr>
        </p:nvSpPr>
        <p:spPr>
          <a:xfrm>
            <a:off x="4965430" y="629268"/>
            <a:ext cx="6586491" cy="1286160"/>
          </a:xfrm>
        </p:spPr>
        <p:txBody>
          <a:bodyPr anchor="b">
            <a:noAutofit/>
          </a:bodyPr>
          <a:lstStyle/>
          <a:p>
            <a:r>
              <a:rPr lang="en-GB" sz="4800">
                <a:cs typeface="Calibri Light"/>
              </a:rPr>
              <a:t>Set Expectations with the Injured Athlete</a:t>
            </a:r>
            <a:endParaRPr lang="en-GB" sz="4800" dirty="0">
              <a:cs typeface="Calibri Light"/>
            </a:endParaRPr>
          </a:p>
        </p:txBody>
      </p:sp>
      <p:sp>
        <p:nvSpPr>
          <p:cNvPr id="3" name="Content Placeholder 2">
            <a:extLst>
              <a:ext uri="{FF2B5EF4-FFF2-40B4-BE49-F238E27FC236}">
                <a16:creationId xmlns:a16="http://schemas.microsoft.com/office/drawing/2014/main" id="{FA2B1248-6AEF-49CD-BE58-7B9DFFB48492}"/>
              </a:ext>
            </a:extLst>
          </p:cNvPr>
          <p:cNvSpPr>
            <a:spLocks noGrp="1"/>
          </p:cNvSpPr>
          <p:nvPr>
            <p:ph idx="1"/>
          </p:nvPr>
        </p:nvSpPr>
        <p:spPr>
          <a:xfrm>
            <a:off x="5084203" y="2409918"/>
            <a:ext cx="6438009" cy="4280945"/>
          </a:xfrm>
        </p:spPr>
        <p:txBody>
          <a:bodyPr vert="horz" lIns="91440" tIns="45720" rIns="91440" bIns="45720" rtlCol="0" anchor="t">
            <a:normAutofit/>
          </a:bodyPr>
          <a:lstStyle/>
          <a:p>
            <a:pPr>
              <a:buClr>
                <a:srgbClr val="FFC000"/>
              </a:buClr>
            </a:pPr>
            <a:r>
              <a:rPr lang="en-GB" sz="2700" dirty="0"/>
              <a:t>Tell the athlete </a:t>
            </a:r>
            <a:r>
              <a:rPr lang="en-GB" sz="2700" b="1" dirty="0">
                <a:solidFill>
                  <a:schemeClr val="accent2"/>
                </a:solidFill>
              </a:rPr>
              <a:t>what to expect</a:t>
            </a:r>
            <a:r>
              <a:rPr lang="en-GB" sz="2700" dirty="0">
                <a:solidFill>
                  <a:schemeClr val="accent2"/>
                </a:solidFill>
              </a:rPr>
              <a:t> </a:t>
            </a:r>
            <a:r>
              <a:rPr lang="en-GB" sz="2700" dirty="0"/>
              <a:t>and </a:t>
            </a:r>
            <a:r>
              <a:rPr lang="en-GB" sz="2700" b="1" dirty="0">
                <a:solidFill>
                  <a:schemeClr val="accent2"/>
                </a:solidFill>
              </a:rPr>
              <a:t>help them to understand it</a:t>
            </a:r>
            <a:r>
              <a:rPr lang="en-GB" sz="2700" dirty="0">
                <a:solidFill>
                  <a:schemeClr val="accent2"/>
                </a:solidFill>
              </a:rPr>
              <a:t> </a:t>
            </a:r>
            <a:r>
              <a:rPr lang="en-GB" sz="2700" dirty="0"/>
              <a:t>in practical terms. </a:t>
            </a:r>
            <a:endParaRPr lang="en-GB" sz="2700" dirty="0">
              <a:cs typeface="Calibri"/>
            </a:endParaRPr>
          </a:p>
          <a:p>
            <a:pPr>
              <a:buClr>
                <a:srgbClr val="FFC000"/>
              </a:buClr>
            </a:pPr>
            <a:r>
              <a:rPr lang="en-GB" sz="2700" dirty="0"/>
              <a:t>Outline the</a:t>
            </a:r>
            <a:r>
              <a:rPr lang="en-GB" sz="2700" b="1" dirty="0">
                <a:solidFill>
                  <a:schemeClr val="accent2"/>
                </a:solidFill>
              </a:rPr>
              <a:t> recovery</a:t>
            </a:r>
            <a:r>
              <a:rPr lang="en-GB" sz="2700" dirty="0">
                <a:solidFill>
                  <a:schemeClr val="accent2"/>
                </a:solidFill>
              </a:rPr>
              <a:t> </a:t>
            </a:r>
            <a:r>
              <a:rPr lang="en-GB" sz="2700" dirty="0"/>
              <a:t>process. </a:t>
            </a:r>
            <a:endParaRPr lang="en-GB" sz="2700" dirty="0">
              <a:cs typeface="Calibri"/>
            </a:endParaRPr>
          </a:p>
          <a:p>
            <a:pPr>
              <a:buClr>
                <a:srgbClr val="FFC000"/>
              </a:buClr>
            </a:pPr>
            <a:r>
              <a:rPr lang="en-GB" sz="2700" dirty="0"/>
              <a:t>Remind the athlete that it is likely they will face </a:t>
            </a:r>
            <a:r>
              <a:rPr lang="en-GB" sz="2700" b="1" dirty="0">
                <a:solidFill>
                  <a:schemeClr val="accent2"/>
                </a:solidFill>
              </a:rPr>
              <a:t>setbacks</a:t>
            </a:r>
            <a:r>
              <a:rPr lang="en-GB" sz="2700" dirty="0"/>
              <a:t> – encourage them to keep a </a:t>
            </a:r>
            <a:r>
              <a:rPr lang="en-GB" sz="2700" b="1" dirty="0">
                <a:solidFill>
                  <a:schemeClr val="accent2"/>
                </a:solidFill>
              </a:rPr>
              <a:t>positive attitude</a:t>
            </a:r>
            <a:r>
              <a:rPr lang="en-GB" sz="2700" dirty="0">
                <a:solidFill>
                  <a:schemeClr val="accent2"/>
                </a:solidFill>
              </a:rPr>
              <a:t> </a:t>
            </a:r>
            <a:r>
              <a:rPr lang="en-GB" sz="2700" dirty="0"/>
              <a:t>towards recovery. </a:t>
            </a:r>
            <a:endParaRPr lang="en-GB" sz="2700" dirty="0">
              <a:cs typeface="Calibri"/>
            </a:endParaRPr>
          </a:p>
          <a:p>
            <a:pPr>
              <a:buClr>
                <a:srgbClr val="FFC000"/>
              </a:buClr>
            </a:pPr>
            <a:r>
              <a:rPr lang="en-GB" sz="2700" b="1" dirty="0">
                <a:solidFill>
                  <a:schemeClr val="accent2"/>
                </a:solidFill>
                <a:cs typeface="Calibri"/>
              </a:rPr>
              <a:t>Appoint a go-to person </a:t>
            </a:r>
            <a:r>
              <a:rPr lang="en-GB" sz="2700" dirty="0">
                <a:cs typeface="Calibri"/>
              </a:rPr>
              <a:t>to help the athlete e.g., club welfare officer or team vice-captain. </a:t>
            </a:r>
          </a:p>
        </p:txBody>
      </p:sp>
      <p:pic>
        <p:nvPicPr>
          <p:cNvPr id="4" name="Picture 4" descr="A picture containing person&#10;&#10;Description automatically generated">
            <a:extLst>
              <a:ext uri="{FF2B5EF4-FFF2-40B4-BE49-F238E27FC236}">
                <a16:creationId xmlns:a16="http://schemas.microsoft.com/office/drawing/2014/main" id="{DD0043C2-BBC7-FE45-9552-0FFA5F0DF66A}"/>
              </a:ext>
            </a:extLst>
          </p:cNvPr>
          <p:cNvPicPr>
            <a:picLocks noChangeAspect="1"/>
          </p:cNvPicPr>
          <p:nvPr/>
        </p:nvPicPr>
        <p:blipFill rotWithShape="1">
          <a:blip r:embed="rId4"/>
          <a:srcRect l="25099" r="7307"/>
          <a:stretch/>
        </p:blipFill>
        <p:spPr>
          <a:xfrm>
            <a:off x="20" y="10"/>
            <a:ext cx="4635571" cy="6857990"/>
          </a:xfrm>
          <a:prstGeom prst="rect">
            <a:avLst/>
          </a:prstGeom>
          <a:effectLst/>
        </p:spPr>
      </p:pic>
      <p:cxnSp>
        <p:nvCxnSpPr>
          <p:cNvPr id="26" name="Straight Connector 2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4DC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08723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E6838-2DC7-371B-2033-FB42392DC0A8}"/>
              </a:ext>
            </a:extLst>
          </p:cNvPr>
          <p:cNvSpPr>
            <a:spLocks noGrp="1"/>
          </p:cNvSpPr>
          <p:nvPr>
            <p:ph type="title"/>
          </p:nvPr>
        </p:nvSpPr>
        <p:spPr>
          <a:xfrm>
            <a:off x="808638" y="386930"/>
            <a:ext cx="9236700" cy="1188950"/>
          </a:xfrm>
        </p:spPr>
        <p:txBody>
          <a:bodyPr anchor="b">
            <a:normAutofit/>
          </a:bodyPr>
          <a:lstStyle/>
          <a:p>
            <a:r>
              <a:rPr lang="en-GB" sz="5400"/>
              <a:t>Injuries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C718BC-5C82-83F2-CD3E-AF55F9719177}"/>
              </a:ext>
            </a:extLst>
          </p:cNvPr>
          <p:cNvSpPr>
            <a:spLocks noGrp="1"/>
          </p:cNvSpPr>
          <p:nvPr>
            <p:ph idx="1"/>
          </p:nvPr>
        </p:nvSpPr>
        <p:spPr>
          <a:xfrm>
            <a:off x="818243" y="2780068"/>
            <a:ext cx="5748500" cy="2762905"/>
          </a:xfrm>
        </p:spPr>
        <p:txBody>
          <a:bodyPr anchor="ctr">
            <a:normAutofit/>
          </a:bodyPr>
          <a:lstStyle/>
          <a:p>
            <a:pPr marL="0" indent="0">
              <a:buNone/>
            </a:pPr>
            <a:r>
              <a:rPr lang="en-GB"/>
              <a:t>An injury is a </a:t>
            </a:r>
            <a:r>
              <a:rPr lang="en-GB" b="1">
                <a:solidFill>
                  <a:schemeClr val="accent2"/>
                </a:solidFill>
              </a:rPr>
              <a:t>trauma to the body</a:t>
            </a:r>
            <a:r>
              <a:rPr lang="en-GB">
                <a:solidFill>
                  <a:schemeClr val="accent2"/>
                </a:solidFill>
              </a:rPr>
              <a:t> </a:t>
            </a:r>
            <a:r>
              <a:rPr lang="en-GB"/>
              <a:t>that results in at least </a:t>
            </a:r>
            <a:r>
              <a:rPr lang="en-GB" b="1">
                <a:solidFill>
                  <a:schemeClr val="accent2"/>
                </a:solidFill>
              </a:rPr>
              <a:t>temporary</a:t>
            </a:r>
            <a:r>
              <a:rPr lang="en-GB"/>
              <a:t> (but sometimes permanent) physical disability and </a:t>
            </a:r>
            <a:r>
              <a:rPr lang="en-GB" b="1">
                <a:solidFill>
                  <a:schemeClr val="accent2"/>
                </a:solidFill>
              </a:rPr>
              <a:t>inhibition of motor function</a:t>
            </a:r>
            <a:r>
              <a:rPr lang="en-GB"/>
              <a:t>.</a:t>
            </a:r>
            <a:endParaRPr lang="en-US"/>
          </a:p>
        </p:txBody>
      </p:sp>
      <p:pic>
        <p:nvPicPr>
          <p:cNvPr id="4" name="Picture 4">
            <a:extLst>
              <a:ext uri="{FF2B5EF4-FFF2-40B4-BE49-F238E27FC236}">
                <a16:creationId xmlns:a16="http://schemas.microsoft.com/office/drawing/2014/main" id="{3EFB1584-03CD-1225-5445-55D06B209904}"/>
              </a:ext>
            </a:extLst>
          </p:cNvPr>
          <p:cNvPicPr>
            <a:picLocks noChangeAspect="1"/>
          </p:cNvPicPr>
          <p:nvPr/>
        </p:nvPicPr>
        <p:blipFill rotWithShape="1">
          <a:blip r:embed="rId2"/>
          <a:srcRect l="10744" t="9167" r="4959" b="16667"/>
          <a:stretch/>
        </p:blipFill>
        <p:spPr>
          <a:xfrm>
            <a:off x="7053455" y="2604622"/>
            <a:ext cx="3648749" cy="3199710"/>
          </a:xfrm>
          <a:prstGeom prst="rect">
            <a:avLst/>
          </a:prstGeom>
        </p:spPr>
      </p:pic>
    </p:spTree>
    <p:extLst>
      <p:ext uri="{BB962C8B-B14F-4D97-AF65-F5344CB8AC3E}">
        <p14:creationId xmlns:p14="http://schemas.microsoft.com/office/powerpoint/2010/main" val="3263383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E93F250-42B3-312B-51A1-7EF9809DC51D}"/>
              </a:ext>
            </a:extLst>
          </p:cNvPr>
          <p:cNvSpPr>
            <a:spLocks noGrp="1"/>
          </p:cNvSpPr>
          <p:nvPr>
            <p:ph type="title"/>
          </p:nvPr>
        </p:nvSpPr>
        <p:spPr>
          <a:xfrm>
            <a:off x="838200" y="365125"/>
            <a:ext cx="5387502" cy="1325563"/>
          </a:xfrm>
        </p:spPr>
        <p:txBody>
          <a:bodyPr>
            <a:normAutofit/>
          </a:bodyPr>
          <a:lstStyle/>
          <a:p>
            <a:r>
              <a:rPr lang="en-GB" dirty="0"/>
              <a:t>Foster Social Support</a:t>
            </a:r>
          </a:p>
        </p:txBody>
      </p:sp>
      <p:sp>
        <p:nvSpPr>
          <p:cNvPr id="3" name="Content Placeholder 2">
            <a:extLst>
              <a:ext uri="{FF2B5EF4-FFF2-40B4-BE49-F238E27FC236}">
                <a16:creationId xmlns:a16="http://schemas.microsoft.com/office/drawing/2014/main" id="{FA2B1248-6AEF-49CD-BE58-7B9DFFB48492}"/>
              </a:ext>
            </a:extLst>
          </p:cNvPr>
          <p:cNvSpPr>
            <a:spLocks noGrp="1"/>
          </p:cNvSpPr>
          <p:nvPr>
            <p:ph idx="1"/>
          </p:nvPr>
        </p:nvSpPr>
        <p:spPr>
          <a:xfrm>
            <a:off x="838200" y="1482868"/>
            <a:ext cx="5660671" cy="2259337"/>
          </a:xfrm>
        </p:spPr>
        <p:txBody>
          <a:bodyPr vert="horz" lIns="91440" tIns="45720" rIns="91440" bIns="45720" rtlCol="0" anchor="t">
            <a:noAutofit/>
          </a:bodyPr>
          <a:lstStyle/>
          <a:p>
            <a:pPr>
              <a:buClr>
                <a:schemeClr val="accent4"/>
              </a:buClr>
            </a:pPr>
            <a:r>
              <a:rPr lang="en-GB" sz="2400" dirty="0"/>
              <a:t>Social support </a:t>
            </a:r>
            <a:r>
              <a:rPr lang="en-GB" sz="2400"/>
              <a:t>comes from a </a:t>
            </a:r>
            <a:r>
              <a:rPr lang="en-GB" sz="2400" b="1">
                <a:solidFill>
                  <a:schemeClr val="accent2"/>
                </a:solidFill>
              </a:rPr>
              <a:t>wide variety of sources</a:t>
            </a:r>
            <a:r>
              <a:rPr lang="en-GB" sz="2400"/>
              <a:t> e.g., the coach, the wider team, the athlete's friends </a:t>
            </a:r>
            <a:r>
              <a:rPr lang="en-GB" sz="2400" dirty="0"/>
              <a:t>and </a:t>
            </a:r>
            <a:r>
              <a:rPr lang="en-GB" sz="2400"/>
              <a:t>family etc</a:t>
            </a:r>
            <a:r>
              <a:rPr lang="en-GB" sz="2400" dirty="0"/>
              <a:t>.</a:t>
            </a:r>
            <a:endParaRPr lang="en-GB" sz="2400" dirty="0">
              <a:cs typeface="Calibri"/>
            </a:endParaRPr>
          </a:p>
          <a:p>
            <a:pPr>
              <a:buClr>
                <a:schemeClr val="accent4"/>
              </a:buClr>
            </a:pPr>
            <a:r>
              <a:rPr lang="en-GB" sz="2400" dirty="0"/>
              <a:t>Recognise that the type of social support an athlete needs </a:t>
            </a:r>
            <a:r>
              <a:rPr lang="en-GB" sz="2400" b="1" dirty="0">
                <a:solidFill>
                  <a:schemeClr val="accent2"/>
                </a:solidFill>
              </a:rPr>
              <a:t>varies across rehabilitation </a:t>
            </a:r>
            <a:r>
              <a:rPr lang="en-GB" sz="2400" dirty="0"/>
              <a:t>phases.</a:t>
            </a:r>
            <a:endParaRPr lang="en-GB" sz="2400" dirty="0">
              <a:cs typeface="Calibri"/>
            </a:endParaRPr>
          </a:p>
        </p:txBody>
      </p:sp>
      <p:pic>
        <p:nvPicPr>
          <p:cNvPr id="4" name="Picture 4">
            <a:extLst>
              <a:ext uri="{FF2B5EF4-FFF2-40B4-BE49-F238E27FC236}">
                <a16:creationId xmlns:a16="http://schemas.microsoft.com/office/drawing/2014/main" id="{256DF2A1-CA7E-8116-E5D5-707BED022CC1}"/>
              </a:ext>
            </a:extLst>
          </p:cNvPr>
          <p:cNvPicPr>
            <a:picLocks noChangeAspect="1"/>
          </p:cNvPicPr>
          <p:nvPr/>
        </p:nvPicPr>
        <p:blipFill rotWithShape="1">
          <a:blip r:embed="rId4"/>
          <a:srcRect l="15191" r="17962"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0"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33EA31EF-0A8D-4009-ADF4-58D52E9106F9}"/>
              </a:ext>
            </a:extLst>
          </p:cNvPr>
          <p:cNvSpPr/>
          <p:nvPr/>
        </p:nvSpPr>
        <p:spPr>
          <a:xfrm>
            <a:off x="835106" y="3736963"/>
            <a:ext cx="5626073" cy="2919562"/>
          </a:xfrm>
          <a:prstGeom prst="round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dirty="0">
                <a:solidFill>
                  <a:schemeClr val="tx1"/>
                </a:solidFill>
                <a:ea typeface="+mn-lt"/>
                <a:cs typeface="+mn-lt"/>
              </a:rPr>
              <a:t>For example, in the injury phase,</a:t>
            </a:r>
            <a:r>
              <a:rPr lang="en-GB" sz="2600">
                <a:solidFill>
                  <a:schemeClr val="tx1"/>
                </a:solidFill>
                <a:ea typeface="+mn-lt"/>
                <a:cs typeface="+mn-lt"/>
              </a:rPr>
              <a:t> </a:t>
            </a:r>
            <a:r>
              <a:rPr lang="en-GB" sz="2600" b="1">
                <a:solidFill>
                  <a:schemeClr val="accent2"/>
                </a:solidFill>
                <a:ea typeface="+mn-lt"/>
                <a:cs typeface="+mn-lt"/>
              </a:rPr>
              <a:t>information is needed</a:t>
            </a:r>
            <a:r>
              <a:rPr lang="en-GB" sz="2600" dirty="0">
                <a:solidFill>
                  <a:schemeClr val="tx1"/>
                </a:solidFill>
                <a:ea typeface="+mn-lt"/>
                <a:cs typeface="+mn-lt"/>
              </a:rPr>
              <a:t> for the athlete to </a:t>
            </a:r>
            <a:r>
              <a:rPr lang="en-GB" sz="2600" b="1" dirty="0">
                <a:solidFill>
                  <a:schemeClr val="accent2"/>
                </a:solidFill>
                <a:ea typeface="+mn-lt"/>
                <a:cs typeface="+mn-lt"/>
              </a:rPr>
              <a:t>understand their injury</a:t>
            </a:r>
            <a:r>
              <a:rPr lang="en-GB" sz="2600" b="1">
                <a:solidFill>
                  <a:schemeClr val="accent2"/>
                </a:solidFill>
                <a:ea typeface="+mn-lt"/>
                <a:cs typeface="+mn-lt"/>
              </a:rPr>
              <a:t>, </a:t>
            </a:r>
            <a:r>
              <a:rPr lang="en-GB" sz="2600">
                <a:solidFill>
                  <a:srgbClr val="111111"/>
                </a:solidFill>
                <a:ea typeface="+mn-lt"/>
                <a:cs typeface="+mn-lt"/>
              </a:rPr>
              <a:t>given by a someone in the</a:t>
            </a:r>
            <a:r>
              <a:rPr lang="en-GB" sz="2600" b="1">
                <a:solidFill>
                  <a:schemeClr val="accent2"/>
                </a:solidFill>
                <a:ea typeface="+mn-lt"/>
                <a:cs typeface="+mn-lt"/>
              </a:rPr>
              <a:t> social support team</a:t>
            </a:r>
            <a:r>
              <a:rPr lang="en-GB" sz="2600" dirty="0">
                <a:solidFill>
                  <a:schemeClr val="tx1"/>
                </a:solidFill>
                <a:ea typeface="+mn-lt"/>
                <a:cs typeface="+mn-lt"/>
              </a:rPr>
              <a:t>. In the recovery stage, coaches should </a:t>
            </a:r>
            <a:r>
              <a:rPr lang="en-GB" sz="2600" b="1" dirty="0">
                <a:solidFill>
                  <a:schemeClr val="accent2"/>
                </a:solidFill>
                <a:ea typeface="+mn-lt"/>
                <a:cs typeface="+mn-lt"/>
              </a:rPr>
              <a:t>challenge and motivate athletes</a:t>
            </a:r>
            <a:r>
              <a:rPr lang="en-GB" sz="2600" dirty="0">
                <a:solidFill>
                  <a:schemeClr val="tx1"/>
                </a:solidFill>
                <a:ea typeface="+mn-lt"/>
                <a:cs typeface="+mn-lt"/>
              </a:rPr>
              <a:t> to adhere to the rehabilitation.</a:t>
            </a:r>
            <a:endParaRPr lang="en-US" sz="2600" dirty="0">
              <a:solidFill>
                <a:schemeClr val="tx1"/>
              </a:solidFill>
              <a:cs typeface="Calibri" panose="020F0502020204030204"/>
            </a:endParaRPr>
          </a:p>
        </p:txBody>
      </p:sp>
    </p:spTree>
    <p:extLst>
      <p:ext uri="{BB962C8B-B14F-4D97-AF65-F5344CB8AC3E}">
        <p14:creationId xmlns:p14="http://schemas.microsoft.com/office/powerpoint/2010/main" val="3072882233"/>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3F250-42B3-312B-51A1-7EF9809DC51D}"/>
              </a:ext>
            </a:extLst>
          </p:cNvPr>
          <p:cNvSpPr>
            <a:spLocks noGrp="1"/>
          </p:cNvSpPr>
          <p:nvPr>
            <p:ph type="title"/>
          </p:nvPr>
        </p:nvSpPr>
        <p:spPr>
          <a:xfrm>
            <a:off x="1285240" y="1050595"/>
            <a:ext cx="8074815" cy="1618489"/>
          </a:xfrm>
        </p:spPr>
        <p:txBody>
          <a:bodyPr anchor="ctr">
            <a:normAutofit/>
          </a:bodyPr>
          <a:lstStyle/>
          <a:p>
            <a:r>
              <a:rPr lang="en-GB" sz="4500"/>
              <a:t>Ensure Injured Athletes are Psychologically Ready to Return</a:t>
            </a:r>
          </a:p>
        </p:txBody>
      </p:sp>
      <p:sp>
        <p:nvSpPr>
          <p:cNvPr id="3" name="Content Placeholder 2">
            <a:extLst>
              <a:ext uri="{FF2B5EF4-FFF2-40B4-BE49-F238E27FC236}">
                <a16:creationId xmlns:a16="http://schemas.microsoft.com/office/drawing/2014/main" id="{FA2B1248-6AEF-49CD-BE58-7B9DFFB48492}"/>
              </a:ext>
            </a:extLst>
          </p:cNvPr>
          <p:cNvSpPr>
            <a:spLocks noGrp="1"/>
          </p:cNvSpPr>
          <p:nvPr>
            <p:ph idx="1"/>
          </p:nvPr>
        </p:nvSpPr>
        <p:spPr>
          <a:xfrm>
            <a:off x="1285240" y="2969469"/>
            <a:ext cx="8074815" cy="2800395"/>
          </a:xfrm>
        </p:spPr>
        <p:txBody>
          <a:bodyPr anchor="t">
            <a:normAutofit/>
          </a:bodyPr>
          <a:lstStyle/>
          <a:p>
            <a:pPr>
              <a:buClr>
                <a:srgbClr val="FFC000"/>
              </a:buClr>
            </a:pPr>
            <a:r>
              <a:rPr lang="en-GB" sz="2400" b="1" dirty="0">
                <a:solidFill>
                  <a:schemeClr val="accent2"/>
                </a:solidFill>
              </a:rPr>
              <a:t>Psychological</a:t>
            </a:r>
            <a:r>
              <a:rPr lang="en-GB" sz="2400" dirty="0"/>
              <a:t> readiness is just as </a:t>
            </a:r>
            <a:r>
              <a:rPr lang="en-GB" sz="2400" b="1" dirty="0">
                <a:solidFill>
                  <a:schemeClr val="accent2"/>
                </a:solidFill>
              </a:rPr>
              <a:t>crucial as physical </a:t>
            </a:r>
            <a:r>
              <a:rPr lang="en-GB" sz="2400" dirty="0"/>
              <a:t>readiness. </a:t>
            </a:r>
            <a:endParaRPr lang="en-GB" sz="2400" dirty="0">
              <a:cs typeface="Calibri"/>
            </a:endParaRPr>
          </a:p>
          <a:p>
            <a:pPr>
              <a:buClr>
                <a:srgbClr val="FFC000"/>
              </a:buClr>
            </a:pPr>
            <a:r>
              <a:rPr lang="en-GB" sz="2400" b="1" dirty="0">
                <a:solidFill>
                  <a:schemeClr val="accent2"/>
                </a:solidFill>
              </a:rPr>
              <a:t>Fear of reinjury </a:t>
            </a:r>
            <a:r>
              <a:rPr lang="en-GB" sz="2400" dirty="0"/>
              <a:t>was the most cited reason that </a:t>
            </a:r>
            <a:r>
              <a:rPr lang="en-GB" sz="2400" b="1" dirty="0">
                <a:solidFill>
                  <a:schemeClr val="accent2"/>
                </a:solidFill>
              </a:rPr>
              <a:t>influences athletes’ decision to return to sport. </a:t>
            </a:r>
            <a:endParaRPr lang="en-GB" sz="2400" b="1" dirty="0">
              <a:solidFill>
                <a:schemeClr val="accent2"/>
              </a:solidFill>
              <a:cs typeface="Calibri"/>
            </a:endParaRPr>
          </a:p>
          <a:p>
            <a:pPr>
              <a:buClr>
                <a:srgbClr val="FFC000"/>
              </a:buClr>
            </a:pPr>
            <a:r>
              <a:rPr lang="en-GB" sz="2400" dirty="0"/>
              <a:t>Adapt the psychological techniques mentioned (imagery and goal setting) to focus on returning to sport to give the athlete confidence.</a:t>
            </a:r>
            <a:endParaRPr lang="en-GB" sz="2400" dirty="0">
              <a:cs typeface="Calibri"/>
            </a:endParaRPr>
          </a:p>
        </p:txBody>
      </p:sp>
    </p:spTree>
    <p:extLst>
      <p:ext uri="{BB962C8B-B14F-4D97-AF65-F5344CB8AC3E}">
        <p14:creationId xmlns:p14="http://schemas.microsoft.com/office/powerpoint/2010/main" val="858067125"/>
      </p:ext>
    </p:extLst>
  </p:cSld>
  <p:clrMapOvr>
    <a:masterClrMapping/>
  </p:clrMapOvr>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3F250-42B3-312B-51A1-7EF9809DC51D}"/>
              </a:ext>
            </a:extLst>
          </p:cNvPr>
          <p:cNvSpPr>
            <a:spLocks noGrp="1"/>
          </p:cNvSpPr>
          <p:nvPr>
            <p:ph type="title"/>
          </p:nvPr>
        </p:nvSpPr>
        <p:spPr>
          <a:xfrm>
            <a:off x="686834" y="1153572"/>
            <a:ext cx="3200400" cy="4461163"/>
          </a:xfrm>
        </p:spPr>
        <p:txBody>
          <a:bodyPr>
            <a:normAutofit/>
          </a:bodyPr>
          <a:lstStyle/>
          <a:p>
            <a:r>
              <a:rPr lang="en-GB">
                <a:solidFill>
                  <a:srgbClr val="FFFFFF"/>
                </a:solidFill>
              </a:rPr>
              <a:t>Summary</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2B1248-6AEF-49CD-BE58-7B9DFFB48492}"/>
              </a:ext>
            </a:extLst>
          </p:cNvPr>
          <p:cNvSpPr>
            <a:spLocks noGrp="1"/>
          </p:cNvSpPr>
          <p:nvPr>
            <p:ph idx="1"/>
          </p:nvPr>
        </p:nvSpPr>
        <p:spPr>
          <a:xfrm>
            <a:off x="4447308" y="591344"/>
            <a:ext cx="6906491" cy="5585619"/>
          </a:xfrm>
        </p:spPr>
        <p:txBody>
          <a:bodyPr anchor="ctr">
            <a:normAutofit/>
          </a:bodyPr>
          <a:lstStyle/>
          <a:p>
            <a:pPr>
              <a:buClr>
                <a:schemeClr val="accent4"/>
              </a:buClr>
            </a:pPr>
            <a:r>
              <a:rPr lang="en-GB" sz="2700" dirty="0"/>
              <a:t>Support is needed throughout </a:t>
            </a:r>
            <a:r>
              <a:rPr lang="en-GB" sz="2700" b="1" dirty="0">
                <a:solidFill>
                  <a:schemeClr val="accent2"/>
                </a:solidFill>
              </a:rPr>
              <a:t>all three phases of injury</a:t>
            </a:r>
            <a:r>
              <a:rPr lang="en-GB" sz="2700" dirty="0"/>
              <a:t>: injury/illness phase, rehabilitation and recovery phase, return to full activity phase. </a:t>
            </a:r>
            <a:endParaRPr lang="en-GB" sz="2700">
              <a:cs typeface="Calibri"/>
            </a:endParaRPr>
          </a:p>
          <a:p>
            <a:pPr>
              <a:buClr>
                <a:schemeClr val="accent4"/>
              </a:buClr>
            </a:pPr>
            <a:r>
              <a:rPr lang="en-GB" sz="2700" dirty="0"/>
              <a:t>To help with injured athletes, coaches should:</a:t>
            </a:r>
            <a:endParaRPr lang="en-GB" sz="2700">
              <a:cs typeface="Calibri"/>
            </a:endParaRPr>
          </a:p>
          <a:p>
            <a:pPr lvl="1">
              <a:buClr>
                <a:schemeClr val="accent4"/>
              </a:buClr>
            </a:pPr>
            <a:r>
              <a:rPr lang="en-GB" sz="2700" dirty="0"/>
              <a:t>Use </a:t>
            </a:r>
            <a:r>
              <a:rPr lang="en-GB" sz="2700" b="1" dirty="0">
                <a:solidFill>
                  <a:schemeClr val="accent2"/>
                </a:solidFill>
              </a:rPr>
              <a:t>psychological </a:t>
            </a:r>
            <a:r>
              <a:rPr lang="en-GB" sz="2700" dirty="0"/>
              <a:t>skills e.g., goal setting and visualisation.</a:t>
            </a:r>
            <a:endParaRPr lang="en-GB" sz="2700">
              <a:cs typeface="Calibri"/>
            </a:endParaRPr>
          </a:p>
          <a:p>
            <a:pPr lvl="1">
              <a:buClr>
                <a:schemeClr val="accent4"/>
              </a:buClr>
            </a:pPr>
            <a:r>
              <a:rPr lang="en-GB" sz="2700" b="1" dirty="0">
                <a:solidFill>
                  <a:schemeClr val="accent2"/>
                </a:solidFill>
              </a:rPr>
              <a:t>Set expectations</a:t>
            </a:r>
            <a:r>
              <a:rPr lang="en-GB" sz="2700" dirty="0"/>
              <a:t> with the injured athlete about recovery.</a:t>
            </a:r>
            <a:endParaRPr lang="en-GB" sz="2700">
              <a:cs typeface="Calibri"/>
            </a:endParaRPr>
          </a:p>
          <a:p>
            <a:pPr lvl="1">
              <a:buClr>
                <a:schemeClr val="accent4"/>
              </a:buClr>
            </a:pPr>
            <a:r>
              <a:rPr lang="en-GB" sz="2700" dirty="0"/>
              <a:t>Foster </a:t>
            </a:r>
            <a:r>
              <a:rPr lang="en-GB" sz="2700" b="1" dirty="0">
                <a:solidFill>
                  <a:schemeClr val="accent2"/>
                </a:solidFill>
              </a:rPr>
              <a:t>social support</a:t>
            </a:r>
            <a:r>
              <a:rPr lang="en-GB" sz="2700" dirty="0"/>
              <a:t>.</a:t>
            </a:r>
            <a:endParaRPr lang="en-GB" sz="2700">
              <a:cs typeface="Calibri"/>
            </a:endParaRPr>
          </a:p>
          <a:p>
            <a:pPr lvl="1">
              <a:buClr>
                <a:schemeClr val="accent4"/>
              </a:buClr>
            </a:pPr>
            <a:r>
              <a:rPr lang="en-GB" sz="2700" dirty="0"/>
              <a:t>Ensure the athlete is </a:t>
            </a:r>
            <a:r>
              <a:rPr lang="en-GB" sz="2700" b="1" dirty="0">
                <a:solidFill>
                  <a:schemeClr val="accent2"/>
                </a:solidFill>
              </a:rPr>
              <a:t>psychologically ready </a:t>
            </a:r>
            <a:r>
              <a:rPr lang="en-GB" sz="2700" dirty="0"/>
              <a:t>to return. </a:t>
            </a:r>
            <a:endParaRPr lang="en-GB" sz="2700" dirty="0">
              <a:cs typeface="Calibri"/>
            </a:endParaRPr>
          </a:p>
        </p:txBody>
      </p:sp>
    </p:spTree>
    <p:extLst>
      <p:ext uri="{BB962C8B-B14F-4D97-AF65-F5344CB8AC3E}">
        <p14:creationId xmlns:p14="http://schemas.microsoft.com/office/powerpoint/2010/main" val="2971075177"/>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84F0A-C170-8968-870C-60835723C656}"/>
              </a:ext>
            </a:extLst>
          </p:cNvPr>
          <p:cNvSpPr>
            <a:spLocks noGrp="1"/>
          </p:cNvSpPr>
          <p:nvPr>
            <p:ph type="title"/>
          </p:nvPr>
        </p:nvSpPr>
        <p:spPr>
          <a:xfrm>
            <a:off x="808638" y="386930"/>
            <a:ext cx="9236700" cy="1188950"/>
          </a:xfrm>
        </p:spPr>
        <p:txBody>
          <a:bodyPr anchor="b">
            <a:normAutofit/>
          </a:bodyPr>
          <a:lstStyle/>
          <a:p>
            <a:r>
              <a:rPr lang="en-GB" sz="5400"/>
              <a:t>Key Reads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0F06D2-83C4-A1E7-00F0-F73FEA682F65}"/>
              </a:ext>
            </a:extLst>
          </p:cNvPr>
          <p:cNvSpPr>
            <a:spLocks noGrp="1"/>
          </p:cNvSpPr>
          <p:nvPr>
            <p:ph idx="1"/>
          </p:nvPr>
        </p:nvSpPr>
        <p:spPr>
          <a:xfrm>
            <a:off x="793660" y="2599509"/>
            <a:ext cx="10143668" cy="3435531"/>
          </a:xfrm>
        </p:spPr>
        <p:txBody>
          <a:bodyPr anchor="ctr">
            <a:normAutofit/>
          </a:bodyPr>
          <a:lstStyle/>
          <a:p>
            <a:r>
              <a:rPr lang="en-GB" sz="2600" b="0" i="0">
                <a:solidFill>
                  <a:srgbClr val="222222"/>
                </a:solidFill>
                <a:effectLst/>
              </a:rPr>
              <a:t>Santi, G., &amp; </a:t>
            </a:r>
            <a:r>
              <a:rPr lang="en-GB" sz="2600" b="0" i="0" err="1">
                <a:solidFill>
                  <a:srgbClr val="222222"/>
                </a:solidFill>
                <a:effectLst/>
              </a:rPr>
              <a:t>Pietrantoni</a:t>
            </a:r>
            <a:r>
              <a:rPr lang="en-GB" sz="2600" b="0" i="0">
                <a:solidFill>
                  <a:srgbClr val="222222"/>
                </a:solidFill>
                <a:effectLst/>
              </a:rPr>
              <a:t>, L. (2013). Psychology of sport injury rehabilitation: a review of models and interventions. </a:t>
            </a:r>
            <a:r>
              <a:rPr lang="en-GB" sz="2600" b="0" i="1">
                <a:solidFill>
                  <a:srgbClr val="222222"/>
                </a:solidFill>
                <a:effectLst/>
              </a:rPr>
              <a:t>Journal of Human Sport and Exercise</a:t>
            </a:r>
            <a:r>
              <a:rPr lang="en-GB" sz="2600" b="0" i="0">
                <a:solidFill>
                  <a:srgbClr val="222222"/>
                </a:solidFill>
                <a:effectLst/>
              </a:rPr>
              <a:t>, </a:t>
            </a:r>
            <a:r>
              <a:rPr lang="en-GB" sz="2600" b="0" i="1">
                <a:solidFill>
                  <a:srgbClr val="222222"/>
                </a:solidFill>
                <a:effectLst/>
              </a:rPr>
              <a:t>8</a:t>
            </a:r>
            <a:r>
              <a:rPr lang="en-GB" sz="2600" b="0" i="0">
                <a:solidFill>
                  <a:srgbClr val="222222"/>
                </a:solidFill>
                <a:effectLst/>
              </a:rPr>
              <a:t>(4), 1029-1044.</a:t>
            </a:r>
          </a:p>
          <a:p>
            <a:r>
              <a:rPr lang="en-GB" sz="2600" b="0" i="0" err="1">
                <a:solidFill>
                  <a:srgbClr val="222222"/>
                </a:solidFill>
                <a:effectLst/>
              </a:rPr>
              <a:t>Arvinen</a:t>
            </a:r>
            <a:r>
              <a:rPr lang="en-GB" sz="2600" b="0" i="0">
                <a:solidFill>
                  <a:srgbClr val="222222"/>
                </a:solidFill>
                <a:effectLst/>
              </a:rPr>
              <a:t>-Barrow., &amp; Walker. (2013). The Psychology of Sport Injury and Rehabilitation. Abingdon, Oxon: Routledge.</a:t>
            </a:r>
          </a:p>
        </p:txBody>
      </p:sp>
    </p:spTree>
    <p:extLst>
      <p:ext uri="{BB962C8B-B14F-4D97-AF65-F5344CB8AC3E}">
        <p14:creationId xmlns:p14="http://schemas.microsoft.com/office/powerpoint/2010/main" val="3721095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47F14E-CACC-3C03-61C8-1D24ADD1D1FE}"/>
              </a:ext>
            </a:extLst>
          </p:cNvPr>
          <p:cNvSpPr>
            <a:spLocks noGrp="1"/>
          </p:cNvSpPr>
          <p:nvPr>
            <p:ph type="title"/>
          </p:nvPr>
        </p:nvSpPr>
        <p:spPr>
          <a:xfrm>
            <a:off x="808638" y="386930"/>
            <a:ext cx="9236700" cy="1188950"/>
          </a:xfrm>
        </p:spPr>
        <p:txBody>
          <a:bodyPr anchor="b">
            <a:normAutofit/>
          </a:bodyPr>
          <a:lstStyle/>
          <a:p>
            <a:r>
              <a:rPr lang="en-GB" sz="5400"/>
              <a:t>Multimedia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B2502F-C5E5-D73D-D5EC-253420415F58}"/>
              </a:ext>
            </a:extLst>
          </p:cNvPr>
          <p:cNvSpPr>
            <a:spLocks noGrp="1"/>
          </p:cNvSpPr>
          <p:nvPr>
            <p:ph idx="1"/>
          </p:nvPr>
        </p:nvSpPr>
        <p:spPr>
          <a:xfrm>
            <a:off x="3323500" y="4692469"/>
            <a:ext cx="5033188" cy="1383211"/>
          </a:xfrm>
        </p:spPr>
        <p:txBody>
          <a:bodyPr anchor="ctr">
            <a:normAutofit/>
          </a:bodyPr>
          <a:lstStyle/>
          <a:p>
            <a:pPr marL="0" indent="0" algn="ctr">
              <a:buNone/>
            </a:pPr>
            <a:r>
              <a:rPr lang="en-GB" sz="2400"/>
              <a:t>The Sport Psych Show – Episode 192: Dr Keagen Hadley – Overcoming the Psychological Challenges of Injury</a:t>
            </a:r>
            <a:endParaRPr lang="en-US">
              <a:cs typeface="Calibri" panose="020F0502020204030204"/>
            </a:endParaRPr>
          </a:p>
        </p:txBody>
      </p:sp>
      <p:pic>
        <p:nvPicPr>
          <p:cNvPr id="2050" name="Picture 2" descr="The Sport Psych Show">
            <a:extLst>
              <a:ext uri="{FF2B5EF4-FFF2-40B4-BE49-F238E27FC236}">
                <a16:creationId xmlns:a16="http://schemas.microsoft.com/office/drawing/2014/main" id="{B5CDFA42-31D1-FFAB-1846-D30416FC7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186" y="2424694"/>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61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D673DE-A3E8-5F90-179D-88E7369CF369}"/>
              </a:ext>
            </a:extLst>
          </p:cNvPr>
          <p:cNvSpPr>
            <a:spLocks noGrp="1"/>
          </p:cNvSpPr>
          <p:nvPr>
            <p:ph type="title"/>
          </p:nvPr>
        </p:nvSpPr>
        <p:spPr>
          <a:xfrm>
            <a:off x="1171074" y="1396686"/>
            <a:ext cx="3240506" cy="4064628"/>
          </a:xfrm>
        </p:spPr>
        <p:txBody>
          <a:bodyPr>
            <a:normAutofit/>
          </a:bodyPr>
          <a:lstStyle/>
          <a:p>
            <a:r>
              <a:rPr lang="en-GB">
                <a:solidFill>
                  <a:srgbClr val="FFFFFF"/>
                </a:solidFill>
              </a:rPr>
              <a:t>Factors of Injury</a:t>
            </a:r>
          </a:p>
        </p:txBody>
      </p:sp>
      <p:sp>
        <p:nvSpPr>
          <p:cNvPr id="23" name="Arc 2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37CE50-D247-6787-FC29-F4A74F5B33DA}"/>
              </a:ext>
            </a:extLst>
          </p:cNvPr>
          <p:cNvSpPr>
            <a:spLocks noGrp="1"/>
          </p:cNvSpPr>
          <p:nvPr>
            <p:ph idx="1"/>
          </p:nvPr>
        </p:nvSpPr>
        <p:spPr>
          <a:xfrm>
            <a:off x="5370153" y="1959429"/>
            <a:ext cx="5536397" cy="3818186"/>
          </a:xfrm>
        </p:spPr>
        <p:txBody>
          <a:bodyPr vert="horz" lIns="91440" tIns="45720" rIns="91440" bIns="45720" rtlCol="0" anchor="t">
            <a:normAutofit/>
          </a:bodyPr>
          <a:lstStyle/>
          <a:p>
            <a:pPr>
              <a:lnSpc>
                <a:spcPct val="100000"/>
              </a:lnSpc>
              <a:buClr>
                <a:schemeClr val="accent4"/>
              </a:buClr>
            </a:pPr>
            <a:r>
              <a:rPr lang="en-GB" dirty="0">
                <a:cs typeface="Calibri" panose="020F0502020204030204"/>
              </a:rPr>
              <a:t>There are many factors that play a role in an athlete being injured, and how they recover and return to full health. </a:t>
            </a:r>
          </a:p>
          <a:p>
            <a:pPr>
              <a:lnSpc>
                <a:spcPct val="100000"/>
              </a:lnSpc>
              <a:buClr>
                <a:schemeClr val="accent4"/>
              </a:buClr>
            </a:pPr>
            <a:r>
              <a:rPr lang="en-GB" dirty="0">
                <a:cs typeface="Calibri" panose="020F0502020204030204"/>
              </a:rPr>
              <a:t>However, this presentation will focus on the </a:t>
            </a:r>
            <a:r>
              <a:rPr lang="en-GB" b="1" dirty="0">
                <a:solidFill>
                  <a:schemeClr val="accent2"/>
                </a:solidFill>
                <a:cs typeface="Calibri" panose="020F0502020204030204"/>
              </a:rPr>
              <a:t>psychological factors of injury recovery</a:t>
            </a:r>
            <a:r>
              <a:rPr lang="en-GB" dirty="0">
                <a:cs typeface="Calibri" panose="020F0502020204030204"/>
              </a:rPr>
              <a:t>. </a:t>
            </a:r>
          </a:p>
        </p:txBody>
      </p:sp>
    </p:spTree>
    <p:extLst>
      <p:ext uri="{BB962C8B-B14F-4D97-AF65-F5344CB8AC3E}">
        <p14:creationId xmlns:p14="http://schemas.microsoft.com/office/powerpoint/2010/main" val="1174618256"/>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73DE-A3E8-5F90-179D-88E7369CF369}"/>
              </a:ext>
            </a:extLst>
          </p:cNvPr>
          <p:cNvSpPr>
            <a:spLocks noGrp="1"/>
          </p:cNvSpPr>
          <p:nvPr>
            <p:ph type="title"/>
          </p:nvPr>
        </p:nvSpPr>
        <p:spPr>
          <a:xfrm>
            <a:off x="4836034" y="427985"/>
            <a:ext cx="6586491" cy="1286160"/>
          </a:xfrm>
        </p:spPr>
        <p:txBody>
          <a:bodyPr anchor="b">
            <a:normAutofit/>
          </a:bodyPr>
          <a:lstStyle/>
          <a:p>
            <a:r>
              <a:rPr lang="en-GB" sz="4800"/>
              <a:t>Why is this important?</a:t>
            </a:r>
          </a:p>
        </p:txBody>
      </p:sp>
      <p:sp>
        <p:nvSpPr>
          <p:cNvPr id="3" name="Content Placeholder 2">
            <a:extLst>
              <a:ext uri="{FF2B5EF4-FFF2-40B4-BE49-F238E27FC236}">
                <a16:creationId xmlns:a16="http://schemas.microsoft.com/office/drawing/2014/main" id="{4F37CE50-D247-6787-FC29-F4A74F5B33DA}"/>
              </a:ext>
            </a:extLst>
          </p:cNvPr>
          <p:cNvSpPr>
            <a:spLocks noGrp="1"/>
          </p:cNvSpPr>
          <p:nvPr>
            <p:ph idx="1"/>
          </p:nvPr>
        </p:nvSpPr>
        <p:spPr>
          <a:xfrm>
            <a:off x="4836035" y="2122098"/>
            <a:ext cx="6845281" cy="4303003"/>
          </a:xfrm>
        </p:spPr>
        <p:txBody>
          <a:bodyPr vert="horz" lIns="91440" tIns="45720" rIns="91440" bIns="45720" rtlCol="0" anchor="t">
            <a:normAutofit/>
          </a:bodyPr>
          <a:lstStyle/>
          <a:p>
            <a:pPr>
              <a:buClr>
                <a:schemeClr val="accent4"/>
              </a:buClr>
            </a:pPr>
            <a:r>
              <a:rPr lang="en-GB" sz="2600" dirty="0"/>
              <a:t>Psychological factors play a crucial role in </a:t>
            </a:r>
            <a:r>
              <a:rPr lang="en-GB" sz="2600" b="1" dirty="0">
                <a:solidFill>
                  <a:schemeClr val="accent2"/>
                </a:solidFill>
              </a:rPr>
              <a:t>injury recovery</a:t>
            </a:r>
            <a:r>
              <a:rPr lang="en-GB" sz="2600" dirty="0"/>
              <a:t>. </a:t>
            </a:r>
            <a:endParaRPr lang="en-GB" sz="2600" dirty="0">
              <a:cs typeface="Calibri"/>
            </a:endParaRPr>
          </a:p>
          <a:p>
            <a:pPr>
              <a:buClr>
                <a:schemeClr val="accent4"/>
              </a:buClr>
            </a:pPr>
            <a:r>
              <a:rPr lang="en-GB" sz="2600" dirty="0"/>
              <a:t>Psychological reactions e.g., the feeling of dreams being shattered and fear of reinjury have been mentioned as </a:t>
            </a:r>
            <a:r>
              <a:rPr lang="en-GB" sz="2600" b="1" dirty="0">
                <a:solidFill>
                  <a:schemeClr val="accent2"/>
                </a:solidFill>
              </a:rPr>
              <a:t>stressors</a:t>
            </a:r>
            <a:r>
              <a:rPr lang="en-GB" sz="2600" dirty="0"/>
              <a:t>. </a:t>
            </a:r>
            <a:endParaRPr lang="en-GB" sz="2600" dirty="0">
              <a:cs typeface="Calibri"/>
            </a:endParaRPr>
          </a:p>
          <a:p>
            <a:pPr>
              <a:buClr>
                <a:schemeClr val="accent4"/>
              </a:buClr>
            </a:pPr>
            <a:r>
              <a:rPr lang="en-GB" sz="2600" dirty="0">
                <a:cs typeface="Calibri"/>
              </a:rPr>
              <a:t>A stressor is </a:t>
            </a:r>
            <a:r>
              <a:rPr lang="en-GB" sz="2600" b="1" dirty="0">
                <a:solidFill>
                  <a:schemeClr val="accent2"/>
                </a:solidFill>
                <a:cs typeface="Calibri"/>
              </a:rPr>
              <a:t>any situation </a:t>
            </a:r>
            <a:r>
              <a:rPr lang="en-GB" sz="2600" dirty="0">
                <a:cs typeface="Calibri"/>
              </a:rPr>
              <a:t>or event with the </a:t>
            </a:r>
            <a:r>
              <a:rPr lang="en-GB" sz="2600" b="1" dirty="0">
                <a:solidFill>
                  <a:schemeClr val="accent2"/>
                </a:solidFill>
                <a:cs typeface="Calibri"/>
              </a:rPr>
              <a:t>potential to cause stress</a:t>
            </a:r>
            <a:r>
              <a:rPr lang="en-GB" sz="2600" dirty="0">
                <a:ea typeface="+mn-lt"/>
                <a:cs typeface="+mn-lt"/>
              </a:rPr>
              <a:t>.</a:t>
            </a:r>
            <a:endParaRPr lang="en-GB" sz="2600" dirty="0">
              <a:cs typeface="Calibri"/>
            </a:endParaRPr>
          </a:p>
          <a:p>
            <a:pPr>
              <a:buClr>
                <a:schemeClr val="accent4"/>
              </a:buClr>
            </a:pPr>
            <a:r>
              <a:rPr lang="en-GB" sz="2600" dirty="0"/>
              <a:t>Being familiar with these stressors is crucial for people working with injured athletes. </a:t>
            </a:r>
            <a:endParaRPr lang="en-GB" sz="2600" dirty="0">
              <a:cs typeface="Calibri"/>
            </a:endParaRPr>
          </a:p>
        </p:txBody>
      </p:sp>
      <p:pic>
        <p:nvPicPr>
          <p:cNvPr id="4" name="Picture 4" descr="A picture containing person, indoor, ceiling&#10;&#10;Description automatically generated">
            <a:extLst>
              <a:ext uri="{FF2B5EF4-FFF2-40B4-BE49-F238E27FC236}">
                <a16:creationId xmlns:a16="http://schemas.microsoft.com/office/drawing/2014/main" id="{439788A1-42AF-F252-4D92-A3B8DB30E189}"/>
              </a:ext>
            </a:extLst>
          </p:cNvPr>
          <p:cNvPicPr>
            <a:picLocks noChangeAspect="1"/>
          </p:cNvPicPr>
          <p:nvPr/>
        </p:nvPicPr>
        <p:blipFill rotWithShape="1">
          <a:blip r:embed="rId3"/>
          <a:srcRect l="10679" r="9799"/>
          <a:stretch/>
        </p:blipFill>
        <p:spPr>
          <a:xfrm>
            <a:off x="20" y="10"/>
            <a:ext cx="4635571" cy="6857990"/>
          </a:xfrm>
          <a:prstGeom prst="rect">
            <a:avLst/>
          </a:prstGeom>
          <a:effectLst/>
        </p:spPr>
      </p:pic>
      <p:cxnSp>
        <p:nvCxnSpPr>
          <p:cNvPr id="19" name="Straight Connector 1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1F1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996681"/>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C72F04B-50A3-47AF-BD11-E320683E4825}"/>
              </a:ext>
            </a:extLst>
          </p:cNvPr>
          <p:cNvSpPr>
            <a:spLocks noGrp="1"/>
          </p:cNvSpPr>
          <p:nvPr>
            <p:ph type="ctrTitle"/>
          </p:nvPr>
        </p:nvSpPr>
        <p:spPr>
          <a:xfrm>
            <a:off x="4151107" y="2731372"/>
            <a:ext cx="7644627" cy="2751086"/>
          </a:xfrm>
        </p:spPr>
        <p:txBody>
          <a:bodyPr>
            <a:normAutofit/>
          </a:bodyPr>
          <a:lstStyle/>
          <a:p>
            <a:pPr algn="r"/>
            <a:r>
              <a:rPr lang="en-GB" sz="6600" dirty="0"/>
              <a:t>Immediate Responses Following Injury</a:t>
            </a:r>
          </a:p>
        </p:txBody>
      </p:sp>
    </p:spTree>
    <p:extLst>
      <p:ext uri="{BB962C8B-B14F-4D97-AF65-F5344CB8AC3E}">
        <p14:creationId xmlns:p14="http://schemas.microsoft.com/office/powerpoint/2010/main" val="1995902301"/>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D2518D-6BDC-5023-85CE-4B3D108C3004}"/>
              </a:ext>
            </a:extLst>
          </p:cNvPr>
          <p:cNvSpPr>
            <a:spLocks noGrp="1"/>
          </p:cNvSpPr>
          <p:nvPr>
            <p:ph type="title"/>
          </p:nvPr>
        </p:nvSpPr>
        <p:spPr>
          <a:xfrm>
            <a:off x="1012070" y="619274"/>
            <a:ext cx="8582815" cy="1618489"/>
          </a:xfrm>
        </p:spPr>
        <p:txBody>
          <a:bodyPr anchor="ctr">
            <a:normAutofit/>
          </a:bodyPr>
          <a:lstStyle/>
          <a:p>
            <a:r>
              <a:rPr lang="en-GB" sz="5000" dirty="0"/>
              <a:t>Immediate Emotional Responses to Injury</a:t>
            </a:r>
          </a:p>
        </p:txBody>
      </p:sp>
      <p:sp>
        <p:nvSpPr>
          <p:cNvPr id="3" name="Content Placeholder 2">
            <a:extLst>
              <a:ext uri="{FF2B5EF4-FFF2-40B4-BE49-F238E27FC236}">
                <a16:creationId xmlns:a16="http://schemas.microsoft.com/office/drawing/2014/main" id="{2C102953-0CEA-D11C-E66F-9DA075565508}"/>
              </a:ext>
            </a:extLst>
          </p:cNvPr>
          <p:cNvSpPr>
            <a:spLocks noGrp="1"/>
          </p:cNvSpPr>
          <p:nvPr>
            <p:ph idx="1"/>
          </p:nvPr>
        </p:nvSpPr>
        <p:spPr>
          <a:xfrm>
            <a:off x="1110764" y="2163026"/>
            <a:ext cx="9111876" cy="4022469"/>
          </a:xfrm>
        </p:spPr>
        <p:txBody>
          <a:bodyPr anchor="t">
            <a:normAutofit lnSpcReduction="10000"/>
          </a:bodyPr>
          <a:lstStyle/>
          <a:p>
            <a:pPr marL="0" indent="0">
              <a:buNone/>
            </a:pPr>
            <a:r>
              <a:rPr lang="en-GB" sz="2600" dirty="0"/>
              <a:t>You can expect injured individuals to exhibit </a:t>
            </a:r>
            <a:r>
              <a:rPr lang="en-GB" sz="2600" b="1" dirty="0">
                <a:solidFill>
                  <a:schemeClr val="accent2"/>
                </a:solidFill>
              </a:rPr>
              <a:t>3 general categories</a:t>
            </a:r>
            <a:r>
              <a:rPr lang="en-GB" sz="2600" dirty="0">
                <a:solidFill>
                  <a:schemeClr val="accent2"/>
                </a:solidFill>
              </a:rPr>
              <a:t> </a:t>
            </a:r>
            <a:r>
              <a:rPr lang="en-GB" sz="2600" dirty="0"/>
              <a:t>of responses to injury:</a:t>
            </a:r>
            <a:endParaRPr lang="en-GB" sz="2600" dirty="0">
              <a:cs typeface="Calibri"/>
            </a:endParaRPr>
          </a:p>
          <a:p>
            <a:pPr marL="457200" indent="-457200">
              <a:buClr>
                <a:schemeClr val="accent4"/>
              </a:buClr>
              <a:buFont typeface="+mj-lt"/>
              <a:buAutoNum type="arabicPeriod"/>
            </a:pPr>
            <a:r>
              <a:rPr lang="en-GB" sz="2600" dirty="0"/>
              <a:t>Processing the injury. </a:t>
            </a:r>
            <a:endParaRPr lang="en-GB" sz="2600" dirty="0">
              <a:cs typeface="Calibri"/>
            </a:endParaRPr>
          </a:p>
          <a:p>
            <a:pPr marL="457200" indent="-457200">
              <a:buClr>
                <a:schemeClr val="accent4"/>
              </a:buClr>
              <a:buFont typeface="+mj-lt"/>
              <a:buAutoNum type="arabicPeriod"/>
            </a:pPr>
            <a:r>
              <a:rPr lang="en-GB" sz="2600" dirty="0"/>
              <a:t>Emotional and reactive behaviour. </a:t>
            </a:r>
            <a:endParaRPr lang="en-GB" sz="2600" dirty="0">
              <a:cs typeface="Calibri"/>
            </a:endParaRPr>
          </a:p>
          <a:p>
            <a:pPr marL="457200" indent="-457200">
              <a:buClr>
                <a:schemeClr val="accent4"/>
              </a:buClr>
              <a:buFont typeface="+mj-lt"/>
              <a:buAutoNum type="arabicPeriod"/>
            </a:pPr>
            <a:r>
              <a:rPr lang="en-GB" sz="2600" dirty="0"/>
              <a:t>Positive outlook and coping.</a:t>
            </a:r>
            <a:endParaRPr lang="en-GB" sz="2600" dirty="0">
              <a:cs typeface="Calibri"/>
            </a:endParaRPr>
          </a:p>
          <a:p>
            <a:pPr marL="0" indent="0">
              <a:buNone/>
            </a:pPr>
            <a:endParaRPr lang="en-GB" sz="1200">
              <a:cs typeface="Calibri"/>
            </a:endParaRPr>
          </a:p>
          <a:p>
            <a:pPr marL="0" indent="0">
              <a:buNone/>
            </a:pPr>
            <a:r>
              <a:rPr lang="en-GB" sz="2600" dirty="0"/>
              <a:t>The </a:t>
            </a:r>
            <a:r>
              <a:rPr lang="en-GB" sz="2600" b="1" dirty="0">
                <a:solidFill>
                  <a:schemeClr val="accent2"/>
                </a:solidFill>
              </a:rPr>
              <a:t>period immediately after injury </a:t>
            </a:r>
            <a:r>
              <a:rPr lang="en-GB" sz="2600" dirty="0"/>
              <a:t>is characterised by the </a:t>
            </a:r>
            <a:r>
              <a:rPr lang="en-GB" sz="2600" b="1" dirty="0">
                <a:solidFill>
                  <a:schemeClr val="accent2"/>
                </a:solidFill>
              </a:rPr>
              <a:t>greatest level of negative emotions</a:t>
            </a:r>
            <a:r>
              <a:rPr lang="en-GB" sz="2600" dirty="0"/>
              <a:t>. This </a:t>
            </a:r>
            <a:r>
              <a:rPr lang="en-GB" sz="2600" b="1" dirty="0">
                <a:solidFill>
                  <a:schemeClr val="accent2"/>
                </a:solidFill>
              </a:rPr>
              <a:t>isn’t a linear process</a:t>
            </a:r>
            <a:r>
              <a:rPr lang="en-GB" sz="2600" dirty="0"/>
              <a:t>, and athletes may </a:t>
            </a:r>
            <a:r>
              <a:rPr lang="en-GB" sz="2600"/>
              <a:t>exhibit elements of </a:t>
            </a:r>
            <a:r>
              <a:rPr lang="en-GB" sz="2600" dirty="0"/>
              <a:t>all categories</a:t>
            </a:r>
            <a:r>
              <a:rPr lang="en-GB" sz="2600"/>
              <a:t> at varying times</a:t>
            </a:r>
            <a:r>
              <a:rPr lang="en-GB" sz="2600" dirty="0"/>
              <a:t>.</a:t>
            </a:r>
            <a:r>
              <a:rPr lang="en-GB" sz="2600"/>
              <a:t> </a:t>
            </a:r>
            <a:endParaRPr lang="en-GB" sz="2600" dirty="0">
              <a:cs typeface="Calibri"/>
            </a:endParaRPr>
          </a:p>
        </p:txBody>
      </p:sp>
    </p:spTree>
    <p:extLst>
      <p:ext uri="{BB962C8B-B14F-4D97-AF65-F5344CB8AC3E}">
        <p14:creationId xmlns:p14="http://schemas.microsoft.com/office/powerpoint/2010/main" val="599258690"/>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ACCDE-3FAC-BF5F-A8CB-DF454A10DB93}"/>
              </a:ext>
            </a:extLst>
          </p:cNvPr>
          <p:cNvSpPr>
            <a:spLocks noGrp="1"/>
          </p:cNvSpPr>
          <p:nvPr>
            <p:ph type="title"/>
          </p:nvPr>
        </p:nvSpPr>
        <p:spPr>
          <a:xfrm>
            <a:off x="649773" y="709521"/>
            <a:ext cx="6002110" cy="1495425"/>
          </a:xfrm>
        </p:spPr>
        <p:txBody>
          <a:bodyPr>
            <a:normAutofit/>
          </a:bodyPr>
          <a:lstStyle/>
          <a:p>
            <a:r>
              <a:rPr lang="en-GB" sz="4800" dirty="0"/>
              <a:t>1. Processing the Injury</a:t>
            </a:r>
          </a:p>
        </p:txBody>
      </p:sp>
      <p:sp>
        <p:nvSpPr>
          <p:cNvPr id="3" name="Content Placeholder 2">
            <a:extLst>
              <a:ext uri="{FF2B5EF4-FFF2-40B4-BE49-F238E27FC236}">
                <a16:creationId xmlns:a16="http://schemas.microsoft.com/office/drawing/2014/main" id="{8D8C232F-36FF-3074-5310-90F44198A803}"/>
              </a:ext>
            </a:extLst>
          </p:cNvPr>
          <p:cNvSpPr>
            <a:spLocks noGrp="1"/>
          </p:cNvSpPr>
          <p:nvPr>
            <p:ph idx="1"/>
          </p:nvPr>
        </p:nvSpPr>
        <p:spPr>
          <a:xfrm>
            <a:off x="836680" y="2405067"/>
            <a:ext cx="6002110" cy="3729034"/>
          </a:xfrm>
        </p:spPr>
        <p:txBody>
          <a:bodyPr vert="horz" lIns="91440" tIns="45720" rIns="91440" bIns="45720" rtlCol="0" anchor="t">
            <a:noAutofit/>
          </a:bodyPr>
          <a:lstStyle/>
          <a:p>
            <a:pPr marL="0" indent="0">
              <a:buNone/>
            </a:pPr>
            <a:r>
              <a:rPr lang="en-GB" sz="2600"/>
              <a:t>You can expect athletes to exhibit the following:</a:t>
            </a:r>
            <a:endParaRPr lang="en-GB" sz="2600">
              <a:cs typeface="Calibri"/>
            </a:endParaRPr>
          </a:p>
          <a:p>
            <a:pPr marL="0" indent="0">
              <a:buNone/>
            </a:pPr>
            <a:endParaRPr lang="en-GB" sz="1050">
              <a:cs typeface="Calibri"/>
            </a:endParaRPr>
          </a:p>
          <a:p>
            <a:pPr>
              <a:buClr>
                <a:schemeClr val="accent4"/>
              </a:buClr>
            </a:pPr>
            <a:r>
              <a:rPr lang="en-GB" sz="2600"/>
              <a:t>Focusing on </a:t>
            </a:r>
            <a:r>
              <a:rPr lang="en-GB" sz="2600" b="1">
                <a:solidFill>
                  <a:schemeClr val="accent2"/>
                </a:solidFill>
              </a:rPr>
              <a:t>information related to the pain</a:t>
            </a:r>
            <a:r>
              <a:rPr lang="en-GB" sz="2600"/>
              <a:t> of the injury.</a:t>
            </a:r>
            <a:endParaRPr lang="en-GB" sz="2600">
              <a:cs typeface="Calibri"/>
            </a:endParaRPr>
          </a:p>
          <a:p>
            <a:pPr>
              <a:buClr>
                <a:schemeClr val="accent4"/>
              </a:buClr>
            </a:pPr>
            <a:r>
              <a:rPr lang="en-GB" sz="2600"/>
              <a:t>Awareness of the </a:t>
            </a:r>
            <a:r>
              <a:rPr lang="en-GB" sz="2600" b="1">
                <a:solidFill>
                  <a:schemeClr val="accent2"/>
                </a:solidFill>
              </a:rPr>
              <a:t>extent </a:t>
            </a:r>
            <a:r>
              <a:rPr lang="en-GB" sz="2600"/>
              <a:t>of injury. </a:t>
            </a:r>
            <a:endParaRPr lang="en-GB" sz="2600">
              <a:cs typeface="Calibri"/>
            </a:endParaRPr>
          </a:p>
          <a:p>
            <a:pPr>
              <a:buClr>
                <a:schemeClr val="accent4"/>
              </a:buClr>
            </a:pPr>
            <a:r>
              <a:rPr lang="en-GB" sz="2600"/>
              <a:t>Asking how the injury happened. </a:t>
            </a:r>
            <a:endParaRPr lang="en-GB" sz="2600">
              <a:cs typeface="Calibri"/>
            </a:endParaRPr>
          </a:p>
          <a:p>
            <a:pPr>
              <a:buClr>
                <a:schemeClr val="accent4"/>
              </a:buClr>
            </a:pPr>
            <a:r>
              <a:rPr lang="en-GB" sz="2600"/>
              <a:t>Recognising the </a:t>
            </a:r>
            <a:r>
              <a:rPr lang="en-GB" sz="2600" b="1">
                <a:solidFill>
                  <a:schemeClr val="accent2"/>
                </a:solidFill>
              </a:rPr>
              <a:t>negative consequences </a:t>
            </a:r>
            <a:r>
              <a:rPr lang="en-GB" sz="2600"/>
              <a:t>of the inconvenience. </a:t>
            </a:r>
            <a:endParaRPr lang="en-GB" sz="2600">
              <a:cs typeface="Calibri"/>
            </a:endParaRPr>
          </a:p>
        </p:txBody>
      </p:sp>
      <p:pic>
        <p:nvPicPr>
          <p:cNvPr id="4" name="Picture 4" descr="A picture containing tree, outdoor, person, ground&#10;&#10;Description automatically generated">
            <a:extLst>
              <a:ext uri="{FF2B5EF4-FFF2-40B4-BE49-F238E27FC236}">
                <a16:creationId xmlns:a16="http://schemas.microsoft.com/office/drawing/2014/main" id="{6F0F7A4A-14FE-C1F8-9EBC-6915EA09FC35}"/>
              </a:ext>
            </a:extLst>
          </p:cNvPr>
          <p:cNvPicPr>
            <a:picLocks noChangeAspect="1"/>
          </p:cNvPicPr>
          <p:nvPr/>
        </p:nvPicPr>
        <p:blipFill rotWithShape="1">
          <a:blip r:embed="rId3"/>
          <a:srcRect l="39885" r="11521" b="-1"/>
          <a:stretch/>
        </p:blipFill>
        <p:spPr>
          <a:xfrm>
            <a:off x="7199440" y="10"/>
            <a:ext cx="4992560" cy="6857990"/>
          </a:xfrm>
          <a:prstGeom prst="rect">
            <a:avLst/>
          </a:prstGeom>
          <a:effectLst/>
        </p:spPr>
      </p:pic>
    </p:spTree>
    <p:extLst>
      <p:ext uri="{BB962C8B-B14F-4D97-AF65-F5344CB8AC3E}">
        <p14:creationId xmlns:p14="http://schemas.microsoft.com/office/powerpoint/2010/main" val="2060407663"/>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ACCDE-3FAC-BF5F-A8CB-DF454A10DB93}"/>
              </a:ext>
            </a:extLst>
          </p:cNvPr>
          <p:cNvSpPr>
            <a:spLocks noGrp="1"/>
          </p:cNvSpPr>
          <p:nvPr>
            <p:ph type="title"/>
          </p:nvPr>
        </p:nvSpPr>
        <p:spPr>
          <a:xfrm>
            <a:off x="698172" y="404948"/>
            <a:ext cx="10334643" cy="1188950"/>
          </a:xfrm>
        </p:spPr>
        <p:txBody>
          <a:bodyPr anchor="b">
            <a:noAutofit/>
          </a:bodyPr>
          <a:lstStyle/>
          <a:p>
            <a:r>
              <a:rPr lang="en-GB" dirty="0"/>
              <a:t>2. Emotional and Reactive Behaviour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8C232F-36FF-3074-5310-90F44198A803}"/>
              </a:ext>
            </a:extLst>
          </p:cNvPr>
          <p:cNvSpPr>
            <a:spLocks noGrp="1"/>
          </p:cNvSpPr>
          <p:nvPr>
            <p:ph idx="1"/>
          </p:nvPr>
        </p:nvSpPr>
        <p:spPr>
          <a:xfrm>
            <a:off x="793660" y="2599509"/>
            <a:ext cx="6146763" cy="3435531"/>
          </a:xfrm>
        </p:spPr>
        <p:txBody>
          <a:bodyPr anchor="ctr">
            <a:normAutofit/>
          </a:bodyPr>
          <a:lstStyle/>
          <a:p>
            <a:pPr marL="0" indent="0">
              <a:buNone/>
            </a:pPr>
            <a:r>
              <a:rPr lang="en-GB" sz="2600" dirty="0">
                <a:cs typeface="Calibri"/>
              </a:rPr>
              <a:t>You can expect athletes to be:</a:t>
            </a:r>
          </a:p>
          <a:p>
            <a:pPr marL="0" indent="0">
              <a:buNone/>
            </a:pPr>
            <a:endParaRPr lang="en-GB" sz="1000" dirty="0">
              <a:cs typeface="Calibri"/>
            </a:endParaRPr>
          </a:p>
          <a:p>
            <a:pPr>
              <a:buClr>
                <a:srgbClr val="FFC000"/>
              </a:buClr>
            </a:pPr>
            <a:r>
              <a:rPr lang="en-GB" sz="2600" dirty="0">
                <a:cs typeface="Calibri"/>
              </a:rPr>
              <a:t>Emotionally </a:t>
            </a:r>
            <a:r>
              <a:rPr lang="en-GB" sz="2600" b="1" dirty="0">
                <a:solidFill>
                  <a:schemeClr val="accent2"/>
                </a:solidFill>
                <a:cs typeface="Calibri"/>
              </a:rPr>
              <a:t>agitated</a:t>
            </a:r>
            <a:r>
              <a:rPr lang="en-GB" sz="2600" dirty="0">
                <a:cs typeface="Calibri"/>
              </a:rPr>
              <a:t>. </a:t>
            </a:r>
          </a:p>
          <a:p>
            <a:pPr>
              <a:buClr>
                <a:srgbClr val="FFC000"/>
              </a:buClr>
            </a:pPr>
            <a:r>
              <a:rPr lang="en-GB" sz="2600" dirty="0">
                <a:cs typeface="Calibri"/>
              </a:rPr>
              <a:t>Emotionally </a:t>
            </a:r>
            <a:r>
              <a:rPr lang="en-GB" sz="2600" b="1" dirty="0">
                <a:solidFill>
                  <a:schemeClr val="accent2"/>
                </a:solidFill>
                <a:cs typeface="Calibri"/>
              </a:rPr>
              <a:t>depleted</a:t>
            </a:r>
            <a:r>
              <a:rPr lang="en-GB" sz="2600" b="1">
                <a:solidFill>
                  <a:schemeClr val="accent2"/>
                </a:solidFill>
                <a:cs typeface="Calibri"/>
              </a:rPr>
              <a:t> </a:t>
            </a:r>
            <a:r>
              <a:rPr lang="en-GB" sz="2600">
                <a:solidFill>
                  <a:srgbClr val="111111"/>
                </a:solidFill>
                <a:cs typeface="Calibri"/>
              </a:rPr>
              <a:t>e.g., no interest in enjoyable activities such as their sport. </a:t>
            </a:r>
          </a:p>
          <a:p>
            <a:pPr>
              <a:buClr>
                <a:srgbClr val="FFC000"/>
              </a:buClr>
            </a:pPr>
            <a:r>
              <a:rPr lang="en-GB" sz="2600" dirty="0">
                <a:cs typeface="Calibri"/>
              </a:rPr>
              <a:t>Feeling </a:t>
            </a:r>
            <a:r>
              <a:rPr lang="en-GB" sz="2600" b="1" dirty="0">
                <a:solidFill>
                  <a:schemeClr val="accent2"/>
                </a:solidFill>
                <a:cs typeface="Calibri"/>
              </a:rPr>
              <a:t>disconnected</a:t>
            </a:r>
            <a:r>
              <a:rPr lang="en-GB" sz="2600" dirty="0">
                <a:cs typeface="Calibri"/>
              </a:rPr>
              <a:t> and </a:t>
            </a:r>
            <a:r>
              <a:rPr lang="en-GB" sz="2600" b="1" dirty="0">
                <a:solidFill>
                  <a:schemeClr val="accent2"/>
                </a:solidFill>
                <a:cs typeface="Calibri"/>
              </a:rPr>
              <a:t>isolated</a:t>
            </a:r>
            <a:r>
              <a:rPr lang="en-GB" sz="2600" dirty="0">
                <a:cs typeface="Calibri"/>
              </a:rPr>
              <a:t> from the sport/team. </a:t>
            </a:r>
          </a:p>
          <a:p>
            <a:pPr>
              <a:buClr>
                <a:srgbClr val="FFC000"/>
              </a:buClr>
            </a:pPr>
            <a:r>
              <a:rPr lang="en-GB" sz="2600" dirty="0">
                <a:cs typeface="Calibri"/>
              </a:rPr>
              <a:t>Shocked, in disbelief, </a:t>
            </a:r>
            <a:r>
              <a:rPr lang="en-GB" sz="2600" b="1" dirty="0">
                <a:solidFill>
                  <a:schemeClr val="accent2"/>
                </a:solidFill>
                <a:cs typeface="Calibri"/>
              </a:rPr>
              <a:t>denial</a:t>
            </a:r>
            <a:r>
              <a:rPr lang="en-GB" sz="2600" dirty="0">
                <a:cs typeface="Calibri"/>
              </a:rPr>
              <a:t> or self-pity. </a:t>
            </a:r>
          </a:p>
        </p:txBody>
      </p:sp>
      <p:pic>
        <p:nvPicPr>
          <p:cNvPr id="4" name="Picture 4">
            <a:extLst>
              <a:ext uri="{FF2B5EF4-FFF2-40B4-BE49-F238E27FC236}">
                <a16:creationId xmlns:a16="http://schemas.microsoft.com/office/drawing/2014/main" id="{07B0EC53-7862-12BC-C568-05DEC4CB17AB}"/>
              </a:ext>
            </a:extLst>
          </p:cNvPr>
          <p:cNvPicPr>
            <a:picLocks noChangeAspect="1"/>
          </p:cNvPicPr>
          <p:nvPr/>
        </p:nvPicPr>
        <p:blipFill>
          <a:blip r:embed="rId3"/>
          <a:stretch>
            <a:fillRect/>
          </a:stretch>
        </p:blipFill>
        <p:spPr>
          <a:xfrm>
            <a:off x="7168551" y="2474286"/>
            <a:ext cx="3864633" cy="3562824"/>
          </a:xfrm>
          <a:prstGeom prst="rect">
            <a:avLst/>
          </a:prstGeom>
        </p:spPr>
      </p:pic>
    </p:spTree>
    <p:extLst>
      <p:ext uri="{BB962C8B-B14F-4D97-AF65-F5344CB8AC3E}">
        <p14:creationId xmlns:p14="http://schemas.microsoft.com/office/powerpoint/2010/main" val="232734731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E8A5958423F749A217B7B809AA8872" ma:contentTypeVersion="12" ma:contentTypeDescription="Create a new document." ma:contentTypeScope="" ma:versionID="dfca6d6c353d68f6736efd4f1789ae29">
  <xsd:schema xmlns:xsd="http://www.w3.org/2001/XMLSchema" xmlns:xs="http://www.w3.org/2001/XMLSchema" xmlns:p="http://schemas.microsoft.com/office/2006/metadata/properties" xmlns:ns2="7fe228c1-862b-4aea-8145-20ca6320e617" xmlns:ns3="232ee0e1-82ed-4e5c-b509-00089a256d2d" targetNamespace="http://schemas.microsoft.com/office/2006/metadata/properties" ma:root="true" ma:fieldsID="2bebfd4a5c4fdaf20334bc96beaa00ee" ns2:_="" ns3:_="">
    <xsd:import namespace="7fe228c1-862b-4aea-8145-20ca6320e617"/>
    <xsd:import namespace="232ee0e1-82ed-4e5c-b509-00089a256d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e228c1-862b-4aea-8145-20ca6320e6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a7a97d3-a1e8-4e72-aadf-490c0711cbe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2ee0e1-82ed-4e5c-b509-00089a256d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f82006e-74b5-4a38-9076-295687e8d89c}" ma:internalName="TaxCatchAll" ma:showField="CatchAllData" ma:web="232ee0e1-82ed-4e5c-b509-00089a256d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2ee0e1-82ed-4e5c-b509-00089a256d2d" xsi:nil="true"/>
    <lcf76f155ced4ddcb4097134ff3c332f xmlns="7fe228c1-862b-4aea-8145-20ca6320e61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0A2B5B-C546-42E8-AB4A-C7FE756DC275}">
  <ds:schemaRefs>
    <ds:schemaRef ds:uri="232ee0e1-82ed-4e5c-b509-00089a256d2d"/>
    <ds:schemaRef ds:uri="7fe228c1-862b-4aea-8145-20ca6320e6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34E388-2106-4B15-A91C-AF249D329DFB}">
  <ds:schemaRefs>
    <ds:schemaRef ds:uri="http://schemas.microsoft.com/sharepoint/v3/contenttype/forms"/>
  </ds:schemaRefs>
</ds:datastoreItem>
</file>

<file path=customXml/itemProps3.xml><?xml version="1.0" encoding="utf-8"?>
<ds:datastoreItem xmlns:ds="http://schemas.openxmlformats.org/officeDocument/2006/customXml" ds:itemID="{D69D0458-13F2-4060-A8D4-980DD0185875}">
  <ds:schemaRefs>
    <ds:schemaRef ds:uri="http://www.w3.org/XML/1998/namespace"/>
    <ds:schemaRef ds:uri="http://schemas.microsoft.com/office/infopath/2007/PartnerControls"/>
    <ds:schemaRef ds:uri="7fe228c1-862b-4aea-8145-20ca6320e617"/>
    <ds:schemaRef ds:uri="http://purl.org/dc/term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232ee0e1-82ed-4e5c-b509-00089a256d2d"/>
  </ds:schemaRefs>
</ds:datastoreItem>
</file>

<file path=docProps/app.xml><?xml version="1.0" encoding="utf-8"?>
<Properties xmlns="http://schemas.openxmlformats.org/officeDocument/2006/extended-properties" xmlns:vt="http://schemas.openxmlformats.org/officeDocument/2006/docPropsVTypes">
  <TotalTime>139</TotalTime>
  <Words>1715</Words>
  <Application>Microsoft Office PowerPoint</Application>
  <PresentationFormat>Widescreen</PresentationFormat>
  <Paragraphs>169</Paragraphs>
  <Slides>34</Slides>
  <Notes>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Dealing with Injury</vt:lpstr>
      <vt:lpstr>Presentation Overview</vt:lpstr>
      <vt:lpstr>Injuries</vt:lpstr>
      <vt:lpstr>Factors of Injury</vt:lpstr>
      <vt:lpstr>Why is this important?</vt:lpstr>
      <vt:lpstr>Immediate Responses Following Injury</vt:lpstr>
      <vt:lpstr>Immediate Emotional Responses to Injury</vt:lpstr>
      <vt:lpstr>1. Processing the Injury</vt:lpstr>
      <vt:lpstr>2. Emotional and Reactive Behaviour</vt:lpstr>
      <vt:lpstr>3. Positive Outlook and Coping</vt:lpstr>
      <vt:lpstr>Other Reactions to Being Injured</vt:lpstr>
      <vt:lpstr>1. Identity Loss</vt:lpstr>
      <vt:lpstr>2. Fear and Anxiety</vt:lpstr>
      <vt:lpstr>3. Lack of Confidence</vt:lpstr>
      <vt:lpstr>4. Performance Decrements</vt:lpstr>
      <vt:lpstr>5. Group Processes</vt:lpstr>
      <vt:lpstr>Summary of Initial Responses to Injury</vt:lpstr>
      <vt:lpstr>Injury Recovery</vt:lpstr>
      <vt:lpstr>3 Phases of Injury Recovery</vt:lpstr>
      <vt:lpstr>1. Injury/Illness Phase</vt:lpstr>
      <vt:lpstr>2. Rehabilitation and Recovery Phase</vt:lpstr>
      <vt:lpstr>3. Return to Full Activity</vt:lpstr>
      <vt:lpstr>Adjustment</vt:lpstr>
      <vt:lpstr>Warning Signs of Poor Adjustment</vt:lpstr>
      <vt:lpstr>Recommendations for Coaches to Help Injured Players</vt:lpstr>
      <vt:lpstr>Teach Specific Psychological Coping Skills</vt:lpstr>
      <vt:lpstr>Using Goal Setting</vt:lpstr>
      <vt:lpstr>Using Imagery/Visualisation</vt:lpstr>
      <vt:lpstr>Set Expectations with the Injured Athlete</vt:lpstr>
      <vt:lpstr>Foster Social Support</vt:lpstr>
      <vt:lpstr>Ensure Injured Athletes are Psychologically Ready to Return</vt:lpstr>
      <vt:lpstr>Summary</vt:lpstr>
      <vt:lpstr>Key Reads</vt:lpstr>
      <vt:lpstr>Multimedia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Injury</dc:title>
  <dc:creator>Amelia Hooper (UG)</dc:creator>
  <cp:lastModifiedBy>Max Stone</cp:lastModifiedBy>
  <cp:revision>86</cp:revision>
  <dcterms:created xsi:type="dcterms:W3CDTF">2022-11-17T15:29:33Z</dcterms:created>
  <dcterms:modified xsi:type="dcterms:W3CDTF">2023-02-14T11:29:44Z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0x01010070E8A5958423F749A217B7B809AA8872</vt:lpwstr>
  </property>
  <property fmtid="{D5CDD505-2E9C-101B-9397-08002B2CF9AE}" pid="3" name="MediaServiceImageTags">
    <vt:lpwstr/>
  </property>
</Properties>
</file>