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0_188CCB8A.xml" ContentType="application/vnd.ms-powerpoint.comments+xml"/>
  <Override PartName="/ppt/comments/modernComment_101_9FDC0956.xml" ContentType="application/vnd.ms-powerpoint.comments+xml"/>
  <Override PartName="/ppt/comments/modernComment_118_CC84E084.xml" ContentType="application/vnd.ms-powerpoint.comments+xml"/>
  <Override PartName="/ppt/notesSlides/notesSlide1.xml" ContentType="application/vnd.openxmlformats-officedocument.presentationml.notesSlide+xml"/>
  <Override PartName="/ppt/comments/modernComment_117_20783AED.xml" ContentType="application/vnd.ms-powerpoint.comments+xml"/>
  <Override PartName="/ppt/notesSlides/notesSlide2.xml" ContentType="application/vnd.openxmlformats-officedocument.presentationml.notesSlide+xml"/>
  <Override PartName="/ppt/comments/modernComment_116_665A4F33.xml" ContentType="application/vnd.ms-powerpoint.comments+xml"/>
  <Override PartName="/ppt/notesSlides/notesSlide3.xml" ContentType="application/vnd.openxmlformats-officedocument.presentationml.notesSlide+xml"/>
  <Override PartName="/ppt/comments/modernComment_119_10EFE734.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1D_E4A748CE.xml" ContentType="application/vnd.ms-powerpoint.comments+xml"/>
  <Override PartName="/ppt/notesSlides/notesSlide7.xml" ContentType="application/vnd.openxmlformats-officedocument.presentationml.notesSlide+xml"/>
  <Override PartName="/ppt/comments/modernComment_102_53497A25.xml" ContentType="application/vnd.ms-powerpoint.comments+xml"/>
  <Override PartName="/ppt/notesSlides/notesSlide8.xml" ContentType="application/vnd.openxmlformats-officedocument.presentationml.notesSlide+xml"/>
  <Override PartName="/ppt/comments/modernComment_105_6093ADC3.xml" ContentType="application/vnd.ms-powerpoint.comments+xml"/>
  <Override PartName="/ppt/notesSlides/notesSlide9.xml" ContentType="application/vnd.openxmlformats-officedocument.presentationml.notesSlide+xml"/>
  <Override PartName="/ppt/comments/modernComment_106_D73BB7DC.xml" ContentType="application/vnd.ms-powerpoint.comments+xml"/>
  <Override PartName="/ppt/notesSlides/notesSlide10.xml" ContentType="application/vnd.openxmlformats-officedocument.presentationml.notesSlide+xml"/>
  <Override PartName="/ppt/comments/modernComment_107_2391B9A1.xml" ContentType="application/vnd.ms-powerpoint.comments+xml"/>
  <Override PartName="/ppt/notesSlides/notesSlide11.xml" ContentType="application/vnd.openxmlformats-officedocument.presentationml.notesSlide+xml"/>
  <Override PartName="/ppt/comments/modernComment_109_6699202A.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omments/modernComment_10D_D9383CD1.xml" ContentType="application/vnd.ms-powerpoint.comments+xml"/>
  <Override PartName="/ppt/notesSlides/notesSlide13.xml" ContentType="application/vnd.openxmlformats-officedocument.presentationml.notesSlide+xml"/>
  <Override PartName="/ppt/comments/modernComment_110_109FF348.xml" ContentType="application/vnd.ms-powerpoint.comments+xml"/>
  <Override PartName="/ppt/notesSlides/notesSlide14.xml" ContentType="application/vnd.openxmlformats-officedocument.presentationml.notesSlide+xml"/>
  <Override PartName="/ppt/comments/modernComment_120_2107BBFF.xml" ContentType="application/vnd.ms-powerpoint.comments+xml"/>
  <Override PartName="/ppt/comments/modernComment_126_7C088FE7.xml" ContentType="application/vnd.ms-powerpoint.comments+xml"/>
  <Override PartName="/ppt/notesSlides/notesSlide15.xml" ContentType="application/vnd.openxmlformats-officedocument.presentationml.notesSlide+xml"/>
  <Override PartName="/ppt/comments/modernComment_123_FB7EEE0.xml" ContentType="application/vnd.ms-powerpoint.comments+xml"/>
  <Override PartName="/ppt/notesSlides/notesSlide16.xml" ContentType="application/vnd.openxmlformats-officedocument.presentationml.notesSlide+xml"/>
  <Override PartName="/ppt/comments/modernComment_112_D655D09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6" r:id="rId5"/>
    <p:sldId id="257" r:id="rId6"/>
    <p:sldId id="280" r:id="rId7"/>
    <p:sldId id="279" r:id="rId8"/>
    <p:sldId id="278" r:id="rId9"/>
    <p:sldId id="292" r:id="rId10"/>
    <p:sldId id="281" r:id="rId11"/>
    <p:sldId id="282" r:id="rId12"/>
    <p:sldId id="296" r:id="rId13"/>
    <p:sldId id="285" r:id="rId14"/>
    <p:sldId id="258" r:id="rId15"/>
    <p:sldId id="284" r:id="rId16"/>
    <p:sldId id="261" r:id="rId17"/>
    <p:sldId id="262" r:id="rId18"/>
    <p:sldId id="263" r:id="rId19"/>
    <p:sldId id="264" r:id="rId20"/>
    <p:sldId id="286" r:id="rId21"/>
    <p:sldId id="265" r:id="rId22"/>
    <p:sldId id="269" r:id="rId23"/>
    <p:sldId id="272" r:id="rId24"/>
    <p:sldId id="288" r:id="rId25"/>
    <p:sldId id="294" r:id="rId26"/>
    <p:sldId id="291" r:id="rId27"/>
    <p:sldId id="274" r:id="rId28"/>
    <p:sldId id="295" r:id="rId29"/>
    <p:sldId id="267" r:id="rId30"/>
    <p:sldId id="26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405E1B-2FE7-D269-6740-CF12972E21C8}" name="Max Stone" initials="MS" userId="Max Stone" providerId="None"/>
  <p188:author id="{8568FC7B-C662-F45B-0B16-9AC924CFA59D}" name="Max Stone" initials="MS" userId="S::nms295@newcastle.ac.uk::4c0fda75-08e6-4a25-a553-ac6438c53985" providerId="AD"/>
  <p188:author id="{44767EF2-C249-026D-E259-327CF5B1F203}" name="Tracy Donachie" initials="TD" userId="S::ntd42@newcastle.ac.uk::236ced40-67e5-4342-852a-7648906ff10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D11141-F8B0-455B-AE04-04F2E9EAD4CF}" v="126" dt="2022-12-19T13:01:01.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5" autoAdjust="0"/>
    <p:restoredTop sz="61118" autoAdjust="0"/>
  </p:normalViewPr>
  <p:slideViewPr>
    <p:cSldViewPr snapToGrid="0">
      <p:cViewPr varScale="1">
        <p:scale>
          <a:sx n="67" d="100"/>
          <a:sy n="67" d="100"/>
        </p:scale>
        <p:origin x="19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Donachie" userId="S::ntd42@newcastle.ac.uk::236ced40-67e5-4342-852a-7648906ff10e" providerId="AD" clId="Web-{A4FBC7FC-1D11-493D-8C57-C6930FEC4A08}"/>
    <pc:docChg chg="">
      <pc:chgData name="Tracy Donachie" userId="S::ntd42@newcastle.ac.uk::236ced40-67e5-4342-852a-7648906ff10e" providerId="AD" clId="Web-{A4FBC7FC-1D11-493D-8C57-C6930FEC4A08}" dt="2022-12-06T07:26:24.041" v="1"/>
      <pc:docMkLst>
        <pc:docMk/>
      </pc:docMkLst>
      <pc:sldChg chg="addCm">
        <pc:chgData name="Tracy Donachie" userId="S::ntd42@newcastle.ac.uk::236ced40-67e5-4342-852a-7648906ff10e" providerId="AD" clId="Web-{A4FBC7FC-1D11-493D-8C57-C6930FEC4A08}" dt="2022-12-06T07:25:34.180" v="0"/>
        <pc:sldMkLst>
          <pc:docMk/>
          <pc:sldMk cId="1397324325" sldId="258"/>
        </pc:sldMkLst>
      </pc:sldChg>
      <pc:sldChg chg="addCm">
        <pc:chgData name="Tracy Donachie" userId="S::ntd42@newcastle.ac.uk::236ced40-67e5-4342-852a-7648906ff10e" providerId="AD" clId="Web-{A4FBC7FC-1D11-493D-8C57-C6930FEC4A08}" dt="2022-12-06T07:26:24.041" v="1"/>
        <pc:sldMkLst>
          <pc:docMk/>
          <pc:sldMk cId="1521370506" sldId="276"/>
        </pc:sldMkLst>
      </pc:sldChg>
    </pc:docChg>
  </pc:docChgLst>
  <pc:docChgLst>
    <pc:chgData name="Amelia Hooper (UG)" userId="S::c0040539@newcastle.ac.uk::0d15d4ce-8bc0-4926-83e3-acc49196cd61" providerId="AD" clId="Web-{57DE88F5-9EA0-471B-817E-C0EFE0908F88}"/>
    <pc:docChg chg="addSld delSld modSld">
      <pc:chgData name="Amelia Hooper (UG)" userId="S::c0040539@newcastle.ac.uk::0d15d4ce-8bc0-4926-83e3-acc49196cd61" providerId="AD" clId="Web-{57DE88F5-9EA0-471B-817E-C0EFE0908F88}" dt="2022-12-16T15:16:57.908" v="372" actId="1076"/>
      <pc:docMkLst>
        <pc:docMk/>
      </pc:docMkLst>
      <pc:sldChg chg="modSp modCm">
        <pc:chgData name="Amelia Hooper (UG)" userId="S::c0040539@newcastle.ac.uk::0d15d4ce-8bc0-4926-83e3-acc49196cd61" providerId="AD" clId="Web-{57DE88F5-9EA0-471B-817E-C0EFE0908F88}" dt="2022-12-16T15:13:58.513" v="325"/>
        <pc:sldMkLst>
          <pc:docMk/>
          <pc:sldMk cId="3595948181" sldId="274"/>
        </pc:sldMkLst>
        <pc:spChg chg="mod">
          <ac:chgData name="Amelia Hooper (UG)" userId="S::c0040539@newcastle.ac.uk::0d15d4ce-8bc0-4926-83e3-acc49196cd61" providerId="AD" clId="Web-{57DE88F5-9EA0-471B-817E-C0EFE0908F88}" dt="2022-12-16T15:09:45.975" v="247" actId="14100"/>
          <ac:spMkLst>
            <pc:docMk/>
            <pc:sldMk cId="3595948181" sldId="274"/>
            <ac:spMk id="3" creationId="{6AB50306-F8E1-2E20-8CF8-EE145EA497DB}"/>
          </ac:spMkLst>
        </pc:spChg>
        <pc:picChg chg="mod">
          <ac:chgData name="Amelia Hooper (UG)" userId="S::c0040539@newcastle.ac.uk::0d15d4ce-8bc0-4926-83e3-acc49196cd61" providerId="AD" clId="Web-{57DE88F5-9EA0-471B-817E-C0EFE0908F88}" dt="2022-12-16T15:09:38.552" v="245" actId="1076"/>
          <ac:picMkLst>
            <pc:docMk/>
            <pc:sldMk cId="3595948181" sldId="274"/>
            <ac:picMk id="4" creationId="{8E96E961-8B18-2F97-780B-30CE08A950D8}"/>
          </ac:picMkLst>
        </pc:picChg>
      </pc:sldChg>
      <pc:sldChg chg="addSp modSp modCm">
        <pc:chgData name="Amelia Hooper (UG)" userId="S::c0040539@newcastle.ac.uk::0d15d4ce-8bc0-4926-83e3-acc49196cd61" providerId="AD" clId="Web-{57DE88F5-9EA0-471B-817E-C0EFE0908F88}" dt="2022-12-16T15:07:39.612" v="210"/>
        <pc:sldMkLst>
          <pc:docMk/>
          <pc:sldMk cId="554155007" sldId="288"/>
        </pc:sldMkLst>
        <pc:spChg chg="mod">
          <ac:chgData name="Amelia Hooper (UG)" userId="S::c0040539@newcastle.ac.uk::0d15d4ce-8bc0-4926-83e3-acc49196cd61" providerId="AD" clId="Web-{57DE88F5-9EA0-471B-817E-C0EFE0908F88}" dt="2022-12-16T14:50:01.958" v="24" actId="14100"/>
          <ac:spMkLst>
            <pc:docMk/>
            <pc:sldMk cId="554155007" sldId="288"/>
            <ac:spMk id="3" creationId="{40A5D3B0-06E8-7019-BC5B-FF087A191A19}"/>
          </ac:spMkLst>
        </pc:spChg>
        <pc:picChg chg="add mod">
          <ac:chgData name="Amelia Hooper (UG)" userId="S::c0040539@newcastle.ac.uk::0d15d4ce-8bc0-4926-83e3-acc49196cd61" providerId="AD" clId="Web-{57DE88F5-9EA0-471B-817E-C0EFE0908F88}" dt="2022-12-16T15:07:39.612" v="210"/>
          <ac:picMkLst>
            <pc:docMk/>
            <pc:sldMk cId="554155007" sldId="288"/>
            <ac:picMk id="4" creationId="{D95E0312-ABF7-9F4E-F971-13E8BF0C91E1}"/>
          </ac:picMkLst>
        </pc:picChg>
      </pc:sldChg>
      <pc:sldChg chg="modSp del modCm">
        <pc:chgData name="Amelia Hooper (UG)" userId="S::c0040539@newcastle.ac.uk::0d15d4ce-8bc0-4926-83e3-acc49196cd61" providerId="AD" clId="Web-{57DE88F5-9EA0-471B-817E-C0EFE0908F88}" dt="2022-12-16T15:13:49.059" v="324"/>
        <pc:sldMkLst>
          <pc:docMk/>
          <pc:sldMk cId="676644930" sldId="290"/>
        </pc:sldMkLst>
        <pc:spChg chg="mod">
          <ac:chgData name="Amelia Hooper (UG)" userId="S::c0040539@newcastle.ac.uk::0d15d4ce-8bc0-4926-83e3-acc49196cd61" providerId="AD" clId="Web-{57DE88F5-9EA0-471B-817E-C0EFE0908F88}" dt="2022-12-16T15:10:54.289" v="293" actId="20577"/>
          <ac:spMkLst>
            <pc:docMk/>
            <pc:sldMk cId="676644930" sldId="290"/>
            <ac:spMk id="2" creationId="{BEBAAFB5-AA96-5713-F1C0-FFDBC0547B3D}"/>
          </ac:spMkLst>
        </pc:spChg>
        <pc:spChg chg="mod">
          <ac:chgData name="Amelia Hooper (UG)" userId="S::c0040539@newcastle.ac.uk::0d15d4ce-8bc0-4926-83e3-acc49196cd61" providerId="AD" clId="Web-{57DE88F5-9EA0-471B-817E-C0EFE0908F88}" dt="2022-12-16T15:10:48.773" v="292" actId="1076"/>
          <ac:spMkLst>
            <pc:docMk/>
            <pc:sldMk cId="676644930" sldId="290"/>
            <ac:spMk id="3" creationId="{3E06F5CD-CE62-D522-A894-C4870E6737F8}"/>
          </ac:spMkLst>
        </pc:spChg>
      </pc:sldChg>
      <pc:sldChg chg="modSp">
        <pc:chgData name="Amelia Hooper (UG)" userId="S::c0040539@newcastle.ac.uk::0d15d4ce-8bc0-4926-83e3-acc49196cd61" providerId="AD" clId="Web-{57DE88F5-9EA0-471B-817E-C0EFE0908F88}" dt="2022-12-16T15:16:57.908" v="372" actId="1076"/>
        <pc:sldMkLst>
          <pc:docMk/>
          <pc:sldMk cId="2080935911" sldId="294"/>
        </pc:sldMkLst>
        <pc:spChg chg="mod">
          <ac:chgData name="Amelia Hooper (UG)" userId="S::c0040539@newcastle.ac.uk::0d15d4ce-8bc0-4926-83e3-acc49196cd61" providerId="AD" clId="Web-{57DE88F5-9EA0-471B-817E-C0EFE0908F88}" dt="2022-12-16T15:16:57.908" v="372" actId="1076"/>
          <ac:spMkLst>
            <pc:docMk/>
            <pc:sldMk cId="2080935911" sldId="294"/>
            <ac:spMk id="3" creationId="{D9C3F960-988E-0A8F-87C8-ADA5EC0B892F}"/>
          </ac:spMkLst>
        </pc:spChg>
        <pc:spChg chg="mod">
          <ac:chgData name="Amelia Hooper (UG)" userId="S::c0040539@newcastle.ac.uk::0d15d4ce-8bc0-4926-83e3-acc49196cd61" providerId="AD" clId="Web-{57DE88F5-9EA0-471B-817E-C0EFE0908F88}" dt="2022-12-16T15:16:50.299" v="371" actId="14100"/>
          <ac:spMkLst>
            <pc:docMk/>
            <pc:sldMk cId="2080935911" sldId="294"/>
            <ac:spMk id="5" creationId="{9C16BACA-2627-31E4-CBB6-EA8FD78BBCBF}"/>
          </ac:spMkLst>
        </pc:spChg>
      </pc:sldChg>
      <pc:sldChg chg="addSp delSp modSp new mod modClrScheme chgLayout">
        <pc:chgData name="Amelia Hooper (UG)" userId="S::c0040539@newcastle.ac.uk::0d15d4ce-8bc0-4926-83e3-acc49196cd61" providerId="AD" clId="Web-{57DE88F5-9EA0-471B-817E-C0EFE0908F88}" dt="2022-12-16T15:13:44.262" v="323" actId="1076"/>
        <pc:sldMkLst>
          <pc:docMk/>
          <pc:sldMk cId="4246089653" sldId="295"/>
        </pc:sldMkLst>
        <pc:spChg chg="del">
          <ac:chgData name="Amelia Hooper (UG)" userId="S::c0040539@newcastle.ac.uk::0d15d4ce-8bc0-4926-83e3-acc49196cd61" providerId="AD" clId="Web-{57DE88F5-9EA0-471B-817E-C0EFE0908F88}" dt="2022-12-16T15:11:27.024" v="296"/>
          <ac:spMkLst>
            <pc:docMk/>
            <pc:sldMk cId="4246089653" sldId="295"/>
            <ac:spMk id="2" creationId="{CC100FED-D800-9FE2-ED6B-62FB80A00C98}"/>
          </ac:spMkLst>
        </pc:spChg>
        <pc:spChg chg="del">
          <ac:chgData name="Amelia Hooper (UG)" userId="S::c0040539@newcastle.ac.uk::0d15d4ce-8bc0-4926-83e3-acc49196cd61" providerId="AD" clId="Web-{57DE88F5-9EA0-471B-817E-C0EFE0908F88}" dt="2022-12-16T15:11:27.024" v="296"/>
          <ac:spMkLst>
            <pc:docMk/>
            <pc:sldMk cId="4246089653" sldId="295"/>
            <ac:spMk id="3" creationId="{B7CDC04E-9A87-A008-9145-8A92CC42F428}"/>
          </ac:spMkLst>
        </pc:spChg>
        <pc:spChg chg="add del mod">
          <ac:chgData name="Amelia Hooper (UG)" userId="S::c0040539@newcastle.ac.uk::0d15d4ce-8bc0-4926-83e3-acc49196cd61" providerId="AD" clId="Web-{57DE88F5-9EA0-471B-817E-C0EFE0908F88}" dt="2022-12-16T15:12:35.245" v="312"/>
          <ac:spMkLst>
            <pc:docMk/>
            <pc:sldMk cId="4246089653" sldId="295"/>
            <ac:spMk id="6" creationId="{22EE5782-096A-2F72-DF41-E50A3C8802B4}"/>
          </ac:spMkLst>
        </pc:spChg>
        <pc:spChg chg="add mod">
          <ac:chgData name="Amelia Hooper (UG)" userId="S::c0040539@newcastle.ac.uk::0d15d4ce-8bc0-4926-83e3-acc49196cd61" providerId="AD" clId="Web-{57DE88F5-9EA0-471B-817E-C0EFE0908F88}" dt="2022-12-16T15:13:44.262" v="323" actId="1076"/>
          <ac:spMkLst>
            <pc:docMk/>
            <pc:sldMk cId="4246089653" sldId="295"/>
            <ac:spMk id="8" creationId="{4698EA05-74FE-6BB2-4748-DD8D741B6D13}"/>
          </ac:spMkLst>
        </pc:spChg>
        <pc:spChg chg="add mod">
          <ac:chgData name="Amelia Hooper (UG)" userId="S::c0040539@newcastle.ac.uk::0d15d4ce-8bc0-4926-83e3-acc49196cd61" providerId="AD" clId="Web-{57DE88F5-9EA0-471B-817E-C0EFE0908F88}" dt="2022-12-16T15:13:40.184" v="322" actId="1076"/>
          <ac:spMkLst>
            <pc:docMk/>
            <pc:sldMk cId="4246089653" sldId="295"/>
            <ac:spMk id="10" creationId="{6B396F9E-8886-B750-5614-7AE984C3A772}"/>
          </ac:spMkLst>
        </pc:spChg>
        <pc:picChg chg="add">
          <ac:chgData name="Amelia Hooper (UG)" userId="S::c0040539@newcastle.ac.uk::0d15d4ce-8bc0-4926-83e3-acc49196cd61" providerId="AD" clId="Web-{57DE88F5-9EA0-471B-817E-C0EFE0908F88}" dt="2022-12-16T15:11:34.228" v="297"/>
          <ac:picMkLst>
            <pc:docMk/>
            <pc:sldMk cId="4246089653" sldId="295"/>
            <ac:picMk id="5" creationId="{1D1F3161-18CA-4B06-E1CD-6FB22B9DE15A}"/>
          </ac:picMkLst>
        </pc:picChg>
      </pc:sldChg>
    </pc:docChg>
  </pc:docChgLst>
  <pc:docChgLst>
    <pc:chgData name="Amelia Hooper (UG)" userId="S::c0040539@newcastle.ac.uk::0d15d4ce-8bc0-4926-83e3-acc49196cd61" providerId="AD" clId="Web-{AC8F3570-D32C-431C-AA31-2E865C8D2288}"/>
    <pc:docChg chg="modSld">
      <pc:chgData name="Amelia Hooper (UG)" userId="S::c0040539@newcastle.ac.uk::0d15d4ce-8bc0-4926-83e3-acc49196cd61" providerId="AD" clId="Web-{AC8F3570-D32C-431C-AA31-2E865C8D2288}" dt="2022-12-06T15:06:48.207" v="15"/>
      <pc:docMkLst>
        <pc:docMk/>
      </pc:docMkLst>
      <pc:sldChg chg="addSp delSp modSp">
        <pc:chgData name="Amelia Hooper (UG)" userId="S::c0040539@newcastle.ac.uk::0d15d4ce-8bc0-4926-83e3-acc49196cd61" providerId="AD" clId="Web-{AC8F3570-D32C-431C-AA31-2E865C8D2288}" dt="2022-12-06T15:06:48.207" v="15"/>
        <pc:sldMkLst>
          <pc:docMk/>
          <pc:sldMk cId="91060155" sldId="266"/>
        </pc:sldMkLst>
        <pc:spChg chg="mod">
          <ac:chgData name="Amelia Hooper (UG)" userId="S::c0040539@newcastle.ac.uk::0d15d4ce-8bc0-4926-83e3-acc49196cd61" providerId="AD" clId="Web-{AC8F3570-D32C-431C-AA31-2E865C8D2288}" dt="2022-12-06T15:06:48.207" v="15"/>
          <ac:spMkLst>
            <pc:docMk/>
            <pc:sldMk cId="91060155" sldId="266"/>
            <ac:spMk id="2" creationId="{D5ED8107-6A10-47F4-9083-E0F09EA2576A}"/>
          </ac:spMkLst>
        </pc:spChg>
        <pc:spChg chg="mod">
          <ac:chgData name="Amelia Hooper (UG)" userId="S::c0040539@newcastle.ac.uk::0d15d4ce-8bc0-4926-83e3-acc49196cd61" providerId="AD" clId="Web-{AC8F3570-D32C-431C-AA31-2E865C8D2288}" dt="2022-12-06T15:06:48.207" v="15"/>
          <ac:spMkLst>
            <pc:docMk/>
            <pc:sldMk cId="91060155" sldId="266"/>
            <ac:spMk id="3" creationId="{CC6B3A09-E718-4137-A18C-916E86ECA24C}"/>
          </ac:spMkLst>
        </pc:spChg>
        <pc:spChg chg="add del">
          <ac:chgData name="Amelia Hooper (UG)" userId="S::c0040539@newcastle.ac.uk::0d15d4ce-8bc0-4926-83e3-acc49196cd61" providerId="AD" clId="Web-{AC8F3570-D32C-431C-AA31-2E865C8D2288}" dt="2022-12-06T15:06:48.207" v="15"/>
          <ac:spMkLst>
            <pc:docMk/>
            <pc:sldMk cId="91060155" sldId="266"/>
            <ac:spMk id="1031" creationId="{311973C2-EB8B-452A-A698-4A252FD3AE28}"/>
          </ac:spMkLst>
        </pc:spChg>
        <pc:spChg chg="add del">
          <ac:chgData name="Amelia Hooper (UG)" userId="S::c0040539@newcastle.ac.uk::0d15d4ce-8bc0-4926-83e3-acc49196cd61" providerId="AD" clId="Web-{AC8F3570-D32C-431C-AA31-2E865C8D2288}" dt="2022-12-06T15:06:48.207" v="15"/>
          <ac:spMkLst>
            <pc:docMk/>
            <pc:sldMk cId="91060155" sldId="266"/>
            <ac:spMk id="1033" creationId="{10162E77-11AD-44A7-84EC-40C59EEFBD2E}"/>
          </ac:spMkLst>
        </pc:spChg>
        <pc:spChg chg="add del">
          <ac:chgData name="Amelia Hooper (UG)" userId="S::c0040539@newcastle.ac.uk::0d15d4ce-8bc0-4926-83e3-acc49196cd61" providerId="AD" clId="Web-{AC8F3570-D32C-431C-AA31-2E865C8D2288}" dt="2022-12-06T15:06:40.206" v="12"/>
          <ac:spMkLst>
            <pc:docMk/>
            <pc:sldMk cId="91060155" sldId="266"/>
            <ac:spMk id="1040" creationId="{311973C2-EB8B-452A-A698-4A252FD3AE28}"/>
          </ac:spMkLst>
        </pc:spChg>
        <pc:spChg chg="add del">
          <ac:chgData name="Amelia Hooper (UG)" userId="S::c0040539@newcastle.ac.uk::0d15d4ce-8bc0-4926-83e3-acc49196cd61" providerId="AD" clId="Web-{AC8F3570-D32C-431C-AA31-2E865C8D2288}" dt="2022-12-06T15:06:40.206" v="12"/>
          <ac:spMkLst>
            <pc:docMk/>
            <pc:sldMk cId="91060155" sldId="266"/>
            <ac:spMk id="1042" creationId="{10162E77-11AD-44A7-84EC-40C59EEFBD2E}"/>
          </ac:spMkLst>
        </pc:spChg>
        <pc:spChg chg="add del">
          <ac:chgData name="Amelia Hooper (UG)" userId="S::c0040539@newcastle.ac.uk::0d15d4ce-8bc0-4926-83e3-acc49196cd61" providerId="AD" clId="Web-{AC8F3570-D32C-431C-AA31-2E865C8D2288}" dt="2022-12-06T15:06:48.191" v="14"/>
          <ac:spMkLst>
            <pc:docMk/>
            <pc:sldMk cId="91060155" sldId="266"/>
            <ac:spMk id="1046" creationId="{03B29638-4838-4B9B-B9DB-96E542BAF3E6}"/>
          </ac:spMkLst>
        </pc:spChg>
        <pc:spChg chg="add del">
          <ac:chgData name="Amelia Hooper (UG)" userId="S::c0040539@newcastle.ac.uk::0d15d4ce-8bc0-4926-83e3-acc49196cd61" providerId="AD" clId="Web-{AC8F3570-D32C-431C-AA31-2E865C8D2288}" dt="2022-12-06T15:06:48.191" v="14"/>
          <ac:spMkLst>
            <pc:docMk/>
            <pc:sldMk cId="91060155" sldId="266"/>
            <ac:spMk id="1047" creationId="{5CF81D86-BDBA-477C-B7DD-8D359BB9965B}"/>
          </ac:spMkLst>
        </pc:spChg>
        <pc:spChg chg="add del">
          <ac:chgData name="Amelia Hooper (UG)" userId="S::c0040539@newcastle.ac.uk::0d15d4ce-8bc0-4926-83e3-acc49196cd61" providerId="AD" clId="Web-{AC8F3570-D32C-431C-AA31-2E865C8D2288}" dt="2022-12-06T15:06:48.191" v="14"/>
          <ac:spMkLst>
            <pc:docMk/>
            <pc:sldMk cId="91060155" sldId="266"/>
            <ac:spMk id="1049" creationId="{88AA064E-5F6E-4024-BC28-EDDC3DFC70E1}"/>
          </ac:spMkLst>
        </pc:spChg>
        <pc:spChg chg="add">
          <ac:chgData name="Amelia Hooper (UG)" userId="S::c0040539@newcastle.ac.uk::0d15d4ce-8bc0-4926-83e3-acc49196cd61" providerId="AD" clId="Web-{AC8F3570-D32C-431C-AA31-2E865C8D2288}" dt="2022-12-06T15:06:48.207" v="15"/>
          <ac:spMkLst>
            <pc:docMk/>
            <pc:sldMk cId="91060155" sldId="266"/>
            <ac:spMk id="1051" creationId="{311973C2-EB8B-452A-A698-4A252FD3AE28}"/>
          </ac:spMkLst>
        </pc:spChg>
        <pc:spChg chg="add">
          <ac:chgData name="Amelia Hooper (UG)" userId="S::c0040539@newcastle.ac.uk::0d15d4ce-8bc0-4926-83e3-acc49196cd61" providerId="AD" clId="Web-{AC8F3570-D32C-431C-AA31-2E865C8D2288}" dt="2022-12-06T15:06:48.207" v="15"/>
          <ac:spMkLst>
            <pc:docMk/>
            <pc:sldMk cId="91060155" sldId="266"/>
            <ac:spMk id="1052" creationId="{10162E77-11AD-44A7-84EC-40C59EEFBD2E}"/>
          </ac:spMkLst>
        </pc:spChg>
        <pc:picChg chg="mod">
          <ac:chgData name="Amelia Hooper (UG)" userId="S::c0040539@newcastle.ac.uk::0d15d4ce-8bc0-4926-83e3-acc49196cd61" providerId="AD" clId="Web-{AC8F3570-D32C-431C-AA31-2E865C8D2288}" dt="2022-12-06T15:06:48.191" v="14"/>
          <ac:picMkLst>
            <pc:docMk/>
            <pc:sldMk cId="91060155" sldId="266"/>
            <ac:picMk id="1026" creationId="{D599369F-FD5C-FAB7-9B50-083A1C5530DA}"/>
          </ac:picMkLst>
        </pc:picChg>
        <pc:cxnChg chg="add del">
          <ac:chgData name="Amelia Hooper (UG)" userId="S::c0040539@newcastle.ac.uk::0d15d4ce-8bc0-4926-83e3-acc49196cd61" providerId="AD" clId="Web-{AC8F3570-D32C-431C-AA31-2E865C8D2288}" dt="2022-12-06T15:06:48.207" v="15"/>
          <ac:cxnSpMkLst>
            <pc:docMk/>
            <pc:sldMk cId="91060155" sldId="266"/>
            <ac:cxnSpMk id="1035" creationId="{5AB158E9-1B40-4CD6-95F0-95CA11DF7B7A}"/>
          </ac:cxnSpMkLst>
        </pc:cxnChg>
        <pc:cxnChg chg="add del">
          <ac:chgData name="Amelia Hooper (UG)" userId="S::c0040539@newcastle.ac.uk::0d15d4ce-8bc0-4926-83e3-acc49196cd61" providerId="AD" clId="Web-{AC8F3570-D32C-431C-AA31-2E865C8D2288}" dt="2022-12-06T15:06:40.206" v="12"/>
          <ac:cxnSpMkLst>
            <pc:docMk/>
            <pc:sldMk cId="91060155" sldId="266"/>
            <ac:cxnSpMk id="1044" creationId="{5AB158E9-1B40-4CD6-95F0-95CA11DF7B7A}"/>
          </ac:cxnSpMkLst>
        </pc:cxnChg>
        <pc:cxnChg chg="add del">
          <ac:chgData name="Amelia Hooper (UG)" userId="S::c0040539@newcastle.ac.uk::0d15d4ce-8bc0-4926-83e3-acc49196cd61" providerId="AD" clId="Web-{AC8F3570-D32C-431C-AA31-2E865C8D2288}" dt="2022-12-06T15:06:48.191" v="14"/>
          <ac:cxnSpMkLst>
            <pc:docMk/>
            <pc:sldMk cId="91060155" sldId="266"/>
            <ac:cxnSpMk id="1048" creationId="{C65F3E9C-EF11-4F8F-A621-399C7A3E6401}"/>
          </ac:cxnSpMkLst>
        </pc:cxnChg>
        <pc:cxnChg chg="add">
          <ac:chgData name="Amelia Hooper (UG)" userId="S::c0040539@newcastle.ac.uk::0d15d4ce-8bc0-4926-83e3-acc49196cd61" providerId="AD" clId="Web-{AC8F3570-D32C-431C-AA31-2E865C8D2288}" dt="2022-12-06T15:06:48.207" v="15"/>
          <ac:cxnSpMkLst>
            <pc:docMk/>
            <pc:sldMk cId="91060155" sldId="266"/>
            <ac:cxnSpMk id="1053" creationId="{5AB158E9-1B40-4CD6-95F0-95CA11DF7B7A}"/>
          </ac:cxnSpMkLst>
        </pc:cxnChg>
      </pc:sldChg>
      <pc:sldChg chg="modSp">
        <pc:chgData name="Amelia Hooper (UG)" userId="S::c0040539@newcastle.ac.uk::0d15d4ce-8bc0-4926-83e3-acc49196cd61" providerId="AD" clId="Web-{AC8F3570-D32C-431C-AA31-2E865C8D2288}" dt="2022-12-06T15:06:12.080" v="4" actId="14100"/>
        <pc:sldMkLst>
          <pc:docMk/>
          <pc:sldMk cId="3644341457" sldId="269"/>
        </pc:sldMkLst>
        <pc:spChg chg="mod">
          <ac:chgData name="Amelia Hooper (UG)" userId="S::c0040539@newcastle.ac.uk::0d15d4ce-8bc0-4926-83e3-acc49196cd61" providerId="AD" clId="Web-{AC8F3570-D32C-431C-AA31-2E865C8D2288}" dt="2022-12-06T15:06:12.080" v="4" actId="14100"/>
          <ac:spMkLst>
            <pc:docMk/>
            <pc:sldMk cId="3644341457" sldId="269"/>
            <ac:spMk id="3" creationId="{28DCDEB4-6FF2-4AA3-A300-56DBFCB96871}"/>
          </ac:spMkLst>
        </pc:spChg>
      </pc:sldChg>
      <pc:sldChg chg="modSp">
        <pc:chgData name="Amelia Hooper (UG)" userId="S::c0040539@newcastle.ac.uk::0d15d4ce-8bc0-4926-83e3-acc49196cd61" providerId="AD" clId="Web-{AC8F3570-D32C-431C-AA31-2E865C8D2288}" dt="2022-12-06T15:06:01.063" v="0" actId="20577"/>
        <pc:sldMkLst>
          <pc:docMk/>
          <pc:sldMk cId="278917960" sldId="272"/>
        </pc:sldMkLst>
        <pc:spChg chg="mod">
          <ac:chgData name="Amelia Hooper (UG)" userId="S::c0040539@newcastle.ac.uk::0d15d4ce-8bc0-4926-83e3-acc49196cd61" providerId="AD" clId="Web-{AC8F3570-D32C-431C-AA31-2E865C8D2288}" dt="2022-12-06T15:06:01.063" v="0" actId="20577"/>
          <ac:spMkLst>
            <pc:docMk/>
            <pc:sldMk cId="278917960" sldId="272"/>
            <ac:spMk id="3" creationId="{B02FFA70-A531-B625-1464-B6CB8B77DFFB}"/>
          </ac:spMkLst>
        </pc:spChg>
      </pc:sldChg>
    </pc:docChg>
  </pc:docChgLst>
  <pc:docChgLst>
    <pc:chgData name="Amelia Hooper (UG)" userId="S::c0040539@newcastle.ac.uk::0d15d4ce-8bc0-4926-83e3-acc49196cd61" providerId="AD" clId="Web-{36D11141-F8B0-455B-AE04-04F2E9EAD4CF}"/>
    <pc:docChg chg="addSld delSld modSld sldOrd">
      <pc:chgData name="Amelia Hooper (UG)" userId="S::c0040539@newcastle.ac.uk::0d15d4ce-8bc0-4926-83e3-acc49196cd61" providerId="AD" clId="Web-{36D11141-F8B0-455B-AE04-04F2E9EAD4CF}" dt="2022-12-19T13:01:01.716" v="156"/>
      <pc:docMkLst>
        <pc:docMk/>
      </pc:docMkLst>
      <pc:sldChg chg="modSp modCm">
        <pc:chgData name="Amelia Hooper (UG)" userId="S::c0040539@newcastle.ac.uk::0d15d4ce-8bc0-4926-83e3-acc49196cd61" providerId="AD" clId="Web-{36D11141-F8B0-455B-AE04-04F2E9EAD4CF}" dt="2022-12-19T13:01:01.716" v="156"/>
        <pc:sldMkLst>
          <pc:docMk/>
          <pc:sldMk cId="3595948181" sldId="274"/>
        </pc:sldMkLst>
        <pc:spChg chg="mod">
          <ac:chgData name="Amelia Hooper (UG)" userId="S::c0040539@newcastle.ac.uk::0d15d4ce-8bc0-4926-83e3-acc49196cd61" providerId="AD" clId="Web-{36D11141-F8B0-455B-AE04-04F2E9EAD4CF}" dt="2022-12-19T13:00:55.951" v="155" actId="14100"/>
          <ac:spMkLst>
            <pc:docMk/>
            <pc:sldMk cId="3595948181" sldId="274"/>
            <ac:spMk id="3" creationId="{6AB50306-F8E1-2E20-8CF8-EE145EA497DB}"/>
          </ac:spMkLst>
        </pc:spChg>
        <pc:picChg chg="mod">
          <ac:chgData name="Amelia Hooper (UG)" userId="S::c0040539@newcastle.ac.uk::0d15d4ce-8bc0-4926-83e3-acc49196cd61" providerId="AD" clId="Web-{36D11141-F8B0-455B-AE04-04F2E9EAD4CF}" dt="2022-12-19T13:00:45.013" v="153" actId="1076"/>
          <ac:picMkLst>
            <pc:docMk/>
            <pc:sldMk cId="3595948181" sldId="274"/>
            <ac:picMk id="4" creationId="{8E96E961-8B18-2F97-780B-30CE08A950D8}"/>
          </ac:picMkLst>
        </pc:picChg>
      </pc:sldChg>
      <pc:sldChg chg="modSp modCm">
        <pc:chgData name="Amelia Hooper (UG)" userId="S::c0040539@newcastle.ac.uk::0d15d4ce-8bc0-4926-83e3-acc49196cd61" providerId="AD" clId="Web-{36D11141-F8B0-455B-AE04-04F2E9EAD4CF}" dt="2022-12-19T12:55:11.641" v="30"/>
        <pc:sldMkLst>
          <pc:docMk/>
          <pc:sldMk cId="284157748" sldId="281"/>
        </pc:sldMkLst>
        <pc:spChg chg="mod">
          <ac:chgData name="Amelia Hooper (UG)" userId="S::c0040539@newcastle.ac.uk::0d15d4ce-8bc0-4926-83e3-acc49196cd61" providerId="AD" clId="Web-{36D11141-F8B0-455B-AE04-04F2E9EAD4CF}" dt="2022-12-19T12:55:07.359" v="28" actId="20577"/>
          <ac:spMkLst>
            <pc:docMk/>
            <pc:sldMk cId="284157748" sldId="281"/>
            <ac:spMk id="4" creationId="{97D604C4-4BC3-1AEF-D968-2F301D4BCA38}"/>
          </ac:spMkLst>
        </pc:spChg>
      </pc:sldChg>
      <pc:sldChg chg="modSp">
        <pc:chgData name="Amelia Hooper (UG)" userId="S::c0040539@newcastle.ac.uk::0d15d4ce-8bc0-4926-83e3-acc49196cd61" providerId="AD" clId="Web-{36D11141-F8B0-455B-AE04-04F2E9EAD4CF}" dt="2022-12-19T12:59:54.605" v="127" actId="20577"/>
        <pc:sldMkLst>
          <pc:docMk/>
          <pc:sldMk cId="3836168398" sldId="285"/>
        </pc:sldMkLst>
        <pc:spChg chg="mod">
          <ac:chgData name="Amelia Hooper (UG)" userId="S::c0040539@newcastle.ac.uk::0d15d4ce-8bc0-4926-83e3-acc49196cd61" providerId="AD" clId="Web-{36D11141-F8B0-455B-AE04-04F2E9EAD4CF}" dt="2022-12-19T12:59:18.947" v="107" actId="20577"/>
          <ac:spMkLst>
            <pc:docMk/>
            <pc:sldMk cId="3836168398" sldId="285"/>
            <ac:spMk id="5" creationId="{5790B8E9-5F79-719F-3A9D-F23CF7495F6A}"/>
          </ac:spMkLst>
        </pc:spChg>
        <pc:spChg chg="mod">
          <ac:chgData name="Amelia Hooper (UG)" userId="S::c0040539@newcastle.ac.uk::0d15d4ce-8bc0-4926-83e3-acc49196cd61" providerId="AD" clId="Web-{36D11141-F8B0-455B-AE04-04F2E9EAD4CF}" dt="2022-12-19T12:59:33.526" v="115" actId="14100"/>
          <ac:spMkLst>
            <pc:docMk/>
            <pc:sldMk cId="3836168398" sldId="285"/>
            <ac:spMk id="9" creationId="{BC5A0697-964E-A45B-3734-1C8D4399A40D}"/>
          </ac:spMkLst>
        </pc:spChg>
        <pc:spChg chg="mod">
          <ac:chgData name="Amelia Hooper (UG)" userId="S::c0040539@newcastle.ac.uk::0d15d4ce-8bc0-4926-83e3-acc49196cd61" providerId="AD" clId="Web-{36D11141-F8B0-455B-AE04-04F2E9EAD4CF}" dt="2022-12-19T12:59:49.370" v="123" actId="20577"/>
          <ac:spMkLst>
            <pc:docMk/>
            <pc:sldMk cId="3836168398" sldId="285"/>
            <ac:spMk id="11" creationId="{534C7151-A8D3-B0DD-DF9E-09A9B5FB79E7}"/>
          </ac:spMkLst>
        </pc:spChg>
        <pc:spChg chg="mod">
          <ac:chgData name="Amelia Hooper (UG)" userId="S::c0040539@newcastle.ac.uk::0d15d4ce-8bc0-4926-83e3-acc49196cd61" providerId="AD" clId="Web-{36D11141-F8B0-455B-AE04-04F2E9EAD4CF}" dt="2022-12-19T12:59:54.605" v="127" actId="20577"/>
          <ac:spMkLst>
            <pc:docMk/>
            <pc:sldMk cId="3836168398" sldId="285"/>
            <ac:spMk id="13" creationId="{91A81CC0-0BAC-2182-45EB-73AC62CD6D3B}"/>
          </ac:spMkLst>
        </pc:spChg>
      </pc:sldChg>
      <pc:sldChg chg="modCm">
        <pc:chgData name="Amelia Hooper (UG)" userId="S::c0040539@newcastle.ac.uk::0d15d4ce-8bc0-4926-83e3-acc49196cd61" providerId="AD" clId="Web-{36D11141-F8B0-455B-AE04-04F2E9EAD4CF}" dt="2022-12-19T13:00:34.747" v="143"/>
        <pc:sldMkLst>
          <pc:docMk/>
          <pc:sldMk cId="263712480" sldId="291"/>
        </pc:sldMkLst>
      </pc:sldChg>
      <pc:sldChg chg="del modCm">
        <pc:chgData name="Amelia Hooper (UG)" userId="S::c0040539@newcastle.ac.uk::0d15d4ce-8bc0-4926-83e3-acc49196cd61" providerId="AD" clId="Web-{36D11141-F8B0-455B-AE04-04F2E9EAD4CF}" dt="2022-12-19T13:00:13.668" v="139"/>
        <pc:sldMkLst>
          <pc:docMk/>
          <pc:sldMk cId="1566817455" sldId="293"/>
        </pc:sldMkLst>
      </pc:sldChg>
      <pc:sldChg chg="modSp modCm">
        <pc:chgData name="Amelia Hooper (UG)" userId="S::c0040539@newcastle.ac.uk::0d15d4ce-8bc0-4926-83e3-acc49196cd61" providerId="AD" clId="Web-{36D11141-F8B0-455B-AE04-04F2E9EAD4CF}" dt="2022-12-19T13:00:29.653" v="142" actId="20577"/>
        <pc:sldMkLst>
          <pc:docMk/>
          <pc:sldMk cId="2080935911" sldId="294"/>
        </pc:sldMkLst>
        <pc:spChg chg="mod">
          <ac:chgData name="Amelia Hooper (UG)" userId="S::c0040539@newcastle.ac.uk::0d15d4ce-8bc0-4926-83e3-acc49196cd61" providerId="AD" clId="Web-{36D11141-F8B0-455B-AE04-04F2E9EAD4CF}" dt="2022-12-19T13:00:29.653" v="142" actId="20577"/>
          <ac:spMkLst>
            <pc:docMk/>
            <pc:sldMk cId="2080935911" sldId="294"/>
            <ac:spMk id="5" creationId="{9C16BACA-2627-31E4-CBB6-EA8FD78BBCBF}"/>
          </ac:spMkLst>
        </pc:spChg>
      </pc:sldChg>
      <pc:sldChg chg="modSp add ord replId">
        <pc:chgData name="Amelia Hooper (UG)" userId="S::c0040539@newcastle.ac.uk::0d15d4ce-8bc0-4926-83e3-acc49196cd61" providerId="AD" clId="Web-{36D11141-F8B0-455B-AE04-04F2E9EAD4CF}" dt="2022-12-19T13:00:07.324" v="137" actId="20577"/>
        <pc:sldMkLst>
          <pc:docMk/>
          <pc:sldMk cId="3253942177" sldId="296"/>
        </pc:sldMkLst>
        <pc:spChg chg="mod">
          <ac:chgData name="Amelia Hooper (UG)" userId="S::c0040539@newcastle.ac.uk::0d15d4ce-8bc0-4926-83e3-acc49196cd61" providerId="AD" clId="Web-{36D11141-F8B0-455B-AE04-04F2E9EAD4CF}" dt="2022-12-19T13:00:07.324" v="137" actId="20577"/>
          <ac:spMkLst>
            <pc:docMk/>
            <pc:sldMk cId="3253942177" sldId="296"/>
            <ac:spMk id="2" creationId="{9D035420-AABA-DCF8-B866-91F423901F83}"/>
          </ac:spMkLst>
        </pc:spChg>
        <pc:spChg chg="mod">
          <ac:chgData name="Amelia Hooper (UG)" userId="S::c0040539@newcastle.ac.uk::0d15d4ce-8bc0-4926-83e3-acc49196cd61" providerId="AD" clId="Web-{36D11141-F8B0-455B-AE04-04F2E9EAD4CF}" dt="2022-12-19T12:56:33.019" v="43" actId="20577"/>
          <ac:spMkLst>
            <pc:docMk/>
            <pc:sldMk cId="3253942177" sldId="296"/>
            <ac:spMk id="5" creationId="{5790B8E9-5F79-719F-3A9D-F23CF7495F6A}"/>
          </ac:spMkLst>
        </pc:spChg>
        <pc:spChg chg="mod">
          <ac:chgData name="Amelia Hooper (UG)" userId="S::c0040539@newcastle.ac.uk::0d15d4ce-8bc0-4926-83e3-acc49196cd61" providerId="AD" clId="Web-{36D11141-F8B0-455B-AE04-04F2E9EAD4CF}" dt="2022-12-19T12:57:14.911" v="57" actId="20577"/>
          <ac:spMkLst>
            <pc:docMk/>
            <pc:sldMk cId="3253942177" sldId="296"/>
            <ac:spMk id="9" creationId="{BC5A0697-964E-A45B-3734-1C8D4399A40D}"/>
          </ac:spMkLst>
        </pc:spChg>
        <pc:spChg chg="mod">
          <ac:chgData name="Amelia Hooper (UG)" userId="S::c0040539@newcastle.ac.uk::0d15d4ce-8bc0-4926-83e3-acc49196cd61" providerId="AD" clId="Web-{36D11141-F8B0-455B-AE04-04F2E9EAD4CF}" dt="2022-12-19T12:58:43.883" v="97" actId="20577"/>
          <ac:spMkLst>
            <pc:docMk/>
            <pc:sldMk cId="3253942177" sldId="296"/>
            <ac:spMk id="11" creationId="{534C7151-A8D3-B0DD-DF9E-09A9B5FB79E7}"/>
          </ac:spMkLst>
        </pc:spChg>
        <pc:spChg chg="mod">
          <ac:chgData name="Amelia Hooper (UG)" userId="S::c0040539@newcastle.ac.uk::0d15d4ce-8bc0-4926-83e3-acc49196cd61" providerId="AD" clId="Web-{36D11141-F8B0-455B-AE04-04F2E9EAD4CF}" dt="2022-12-19T12:59:05.009" v="101" actId="20577"/>
          <ac:spMkLst>
            <pc:docMk/>
            <pc:sldMk cId="3253942177" sldId="296"/>
            <ac:spMk id="13" creationId="{91A81CC0-0BAC-2182-45EB-73AC62CD6D3B}"/>
          </ac:spMkLst>
        </pc:spChg>
      </pc:sldChg>
    </pc:docChg>
  </pc:docChgLst>
  <pc:docChgLst>
    <pc:chgData name="Amelia Hooper (UG)" userId="S::c0040539@newcastle.ac.uk::0d15d4ce-8bc0-4926-83e3-acc49196cd61" providerId="AD" clId="Web-{D5137354-A9E0-4347-BE97-41C8C063AD6B}"/>
    <pc:docChg chg="addSld delSld modSld">
      <pc:chgData name="Amelia Hooper (UG)" userId="S::c0040539@newcastle.ac.uk::0d15d4ce-8bc0-4926-83e3-acc49196cd61" providerId="AD" clId="Web-{D5137354-A9E0-4347-BE97-41C8C063AD6B}" dt="2022-12-16T14:47:26.145" v="164"/>
      <pc:docMkLst>
        <pc:docMk/>
      </pc:docMkLst>
      <pc:sldChg chg="modCm">
        <pc:chgData name="Amelia Hooper (UG)" userId="S::c0040539@newcastle.ac.uk::0d15d4ce-8bc0-4926-83e3-acc49196cd61" providerId="AD" clId="Web-{D5137354-A9E0-4347-BE97-41C8C063AD6B}" dt="2022-12-16T14:40:56.099" v="7"/>
        <pc:sldMkLst>
          <pc:docMk/>
          <pc:sldMk cId="1397324325" sldId="258"/>
        </pc:sldMkLst>
      </pc:sldChg>
      <pc:sldChg chg="modSp modCm">
        <pc:chgData name="Amelia Hooper (UG)" userId="S::c0040539@newcastle.ac.uk::0d15d4ce-8bc0-4926-83e3-acc49196cd61" providerId="AD" clId="Web-{D5137354-A9E0-4347-BE97-41C8C063AD6B}" dt="2022-12-16T14:42:37.916" v="33"/>
        <pc:sldMkLst>
          <pc:docMk/>
          <pc:sldMk cId="1620291011" sldId="261"/>
        </pc:sldMkLst>
        <pc:spChg chg="mod">
          <ac:chgData name="Amelia Hooper (UG)" userId="S::c0040539@newcastle.ac.uk::0d15d4ce-8bc0-4926-83e3-acc49196cd61" providerId="AD" clId="Web-{D5137354-A9E0-4347-BE97-41C8C063AD6B}" dt="2022-12-16T14:42:29.259" v="32" actId="1076"/>
          <ac:spMkLst>
            <pc:docMk/>
            <pc:sldMk cId="1620291011" sldId="261"/>
            <ac:spMk id="6" creationId="{7BEA0ACC-C0C8-AF44-3476-3E548A7C926B}"/>
          </ac:spMkLst>
        </pc:spChg>
      </pc:sldChg>
      <pc:sldChg chg="modSp modCm">
        <pc:chgData name="Amelia Hooper (UG)" userId="S::c0040539@newcastle.ac.uk::0d15d4ce-8bc0-4926-83e3-acc49196cd61" providerId="AD" clId="Web-{D5137354-A9E0-4347-BE97-41C8C063AD6B}" dt="2022-12-16T14:43:12.620" v="67"/>
        <pc:sldMkLst>
          <pc:docMk/>
          <pc:sldMk cId="3611015132" sldId="262"/>
        </pc:sldMkLst>
        <pc:spChg chg="mod">
          <ac:chgData name="Amelia Hooper (UG)" userId="S::c0040539@newcastle.ac.uk::0d15d4ce-8bc0-4926-83e3-acc49196cd61" providerId="AD" clId="Web-{D5137354-A9E0-4347-BE97-41C8C063AD6B}" dt="2022-12-16T14:43:09.995" v="66" actId="1076"/>
          <ac:spMkLst>
            <pc:docMk/>
            <pc:sldMk cId="3611015132" sldId="262"/>
            <ac:spMk id="6" creationId="{284439A2-FE95-F3E0-2416-19438F2103F1}"/>
          </ac:spMkLst>
        </pc:spChg>
      </pc:sldChg>
      <pc:sldChg chg="modSp">
        <pc:chgData name="Amelia Hooper (UG)" userId="S::c0040539@newcastle.ac.uk::0d15d4ce-8bc0-4926-83e3-acc49196cd61" providerId="AD" clId="Web-{D5137354-A9E0-4347-BE97-41C8C063AD6B}" dt="2022-12-16T14:43:44.574" v="77" actId="20577"/>
        <pc:sldMkLst>
          <pc:docMk/>
          <pc:sldMk cId="596752801" sldId="263"/>
        </pc:sldMkLst>
        <pc:spChg chg="mod">
          <ac:chgData name="Amelia Hooper (UG)" userId="S::c0040539@newcastle.ac.uk::0d15d4ce-8bc0-4926-83e3-acc49196cd61" providerId="AD" clId="Web-{D5137354-A9E0-4347-BE97-41C8C063AD6B}" dt="2022-12-16T14:43:44.574" v="77" actId="20577"/>
          <ac:spMkLst>
            <pc:docMk/>
            <pc:sldMk cId="596752801" sldId="263"/>
            <ac:spMk id="3" creationId="{845598D9-332B-466E-80AC-64C0C28608BA}"/>
          </ac:spMkLst>
        </pc:spChg>
      </pc:sldChg>
      <pc:sldChg chg="modSp">
        <pc:chgData name="Amelia Hooper (UG)" userId="S::c0040539@newcastle.ac.uk::0d15d4ce-8bc0-4926-83e3-acc49196cd61" providerId="AD" clId="Web-{D5137354-A9E0-4347-BE97-41C8C063AD6B}" dt="2022-12-16T14:44:25.810" v="81" actId="20577"/>
        <pc:sldMkLst>
          <pc:docMk/>
          <pc:sldMk cId="1211800891" sldId="264"/>
        </pc:sldMkLst>
        <pc:spChg chg="mod">
          <ac:chgData name="Amelia Hooper (UG)" userId="S::c0040539@newcastle.ac.uk::0d15d4ce-8bc0-4926-83e3-acc49196cd61" providerId="AD" clId="Web-{D5137354-A9E0-4347-BE97-41C8C063AD6B}" dt="2022-12-16T14:44:25.810" v="81" actId="20577"/>
          <ac:spMkLst>
            <pc:docMk/>
            <pc:sldMk cId="1211800891" sldId="264"/>
            <ac:spMk id="6" creationId="{3D6B7BE5-E9B1-1051-03A4-4B75375B94E8}"/>
          </ac:spMkLst>
        </pc:spChg>
        <pc:picChg chg="mod">
          <ac:chgData name="Amelia Hooper (UG)" userId="S::c0040539@newcastle.ac.uk::0d15d4ce-8bc0-4926-83e3-acc49196cd61" providerId="AD" clId="Web-{D5137354-A9E0-4347-BE97-41C8C063AD6B}" dt="2022-12-16T14:44:13.919" v="80" actId="1076"/>
          <ac:picMkLst>
            <pc:docMk/>
            <pc:sldMk cId="1211800891" sldId="264"/>
            <ac:picMk id="4" creationId="{9C2C2438-B39C-2C2B-3373-9F89A85EC42E}"/>
          </ac:picMkLst>
        </pc:picChg>
      </pc:sldChg>
      <pc:sldChg chg="del">
        <pc:chgData name="Amelia Hooper (UG)" userId="S::c0040539@newcastle.ac.uk::0d15d4ce-8bc0-4926-83e3-acc49196cd61" providerId="AD" clId="Web-{D5137354-A9E0-4347-BE97-41C8C063AD6B}" dt="2022-12-16T14:44:05.138" v="78"/>
        <pc:sldMkLst>
          <pc:docMk/>
          <pc:sldMk cId="3311358111" sldId="277"/>
        </pc:sldMkLst>
      </pc:sldChg>
      <pc:sldChg chg="modSp modCm">
        <pc:chgData name="Amelia Hooper (UG)" userId="S::c0040539@newcastle.ac.uk::0d15d4ce-8bc0-4926-83e3-acc49196cd61" providerId="AD" clId="Web-{D5137354-A9E0-4347-BE97-41C8C063AD6B}" dt="2022-12-16T14:40:07.191" v="5" actId="1076"/>
        <pc:sldMkLst>
          <pc:docMk/>
          <pc:sldMk cId="544750317" sldId="279"/>
        </pc:sldMkLst>
        <pc:spChg chg="mod">
          <ac:chgData name="Amelia Hooper (UG)" userId="S::c0040539@newcastle.ac.uk::0d15d4ce-8bc0-4926-83e3-acc49196cd61" providerId="AD" clId="Web-{D5137354-A9E0-4347-BE97-41C8C063AD6B}" dt="2022-12-16T14:40:07.191" v="5" actId="1076"/>
          <ac:spMkLst>
            <pc:docMk/>
            <pc:sldMk cId="544750317" sldId="279"/>
            <ac:spMk id="3" creationId="{4431AA71-BB03-9359-8AC4-86CB49538721}"/>
          </ac:spMkLst>
        </pc:spChg>
      </pc:sldChg>
      <pc:sldChg chg="modSp">
        <pc:chgData name="Amelia Hooper (UG)" userId="S::c0040539@newcastle.ac.uk::0d15d4ce-8bc0-4926-83e3-acc49196cd61" providerId="AD" clId="Web-{D5137354-A9E0-4347-BE97-41C8C063AD6B}" dt="2022-12-16T14:45:04.968" v="95" actId="20577"/>
        <pc:sldMkLst>
          <pc:docMk/>
          <pc:sldMk cId="1799667794" sldId="286"/>
        </pc:sldMkLst>
        <pc:spChg chg="mod">
          <ac:chgData name="Amelia Hooper (UG)" userId="S::c0040539@newcastle.ac.uk::0d15d4ce-8bc0-4926-83e3-acc49196cd61" providerId="AD" clId="Web-{D5137354-A9E0-4347-BE97-41C8C063AD6B}" dt="2022-12-16T14:45:04.968" v="95" actId="20577"/>
          <ac:spMkLst>
            <pc:docMk/>
            <pc:sldMk cId="1799667794" sldId="286"/>
            <ac:spMk id="3" creationId="{97076CC1-90E9-BA71-2CF2-E95F415FE54B}"/>
          </ac:spMkLst>
        </pc:spChg>
      </pc:sldChg>
      <pc:sldChg chg="delSp modSp">
        <pc:chgData name="Amelia Hooper (UG)" userId="S::c0040539@newcastle.ac.uk::0d15d4ce-8bc0-4926-83e3-acc49196cd61" providerId="AD" clId="Web-{D5137354-A9E0-4347-BE97-41C8C063AD6B}" dt="2022-12-16T14:47:26.145" v="164"/>
        <pc:sldMkLst>
          <pc:docMk/>
          <pc:sldMk cId="554155007" sldId="288"/>
        </pc:sldMkLst>
        <pc:spChg chg="mod">
          <ac:chgData name="Amelia Hooper (UG)" userId="S::c0040539@newcastle.ac.uk::0d15d4ce-8bc0-4926-83e3-acc49196cd61" providerId="AD" clId="Web-{D5137354-A9E0-4347-BE97-41C8C063AD6B}" dt="2022-12-16T14:46:39.174" v="137" actId="20577"/>
          <ac:spMkLst>
            <pc:docMk/>
            <pc:sldMk cId="554155007" sldId="288"/>
            <ac:spMk id="3" creationId="{40A5D3B0-06E8-7019-BC5B-FF087A191A19}"/>
          </ac:spMkLst>
        </pc:spChg>
        <pc:spChg chg="del mod">
          <ac:chgData name="Amelia Hooper (UG)" userId="S::c0040539@newcastle.ac.uk::0d15d4ce-8bc0-4926-83e3-acc49196cd61" providerId="AD" clId="Web-{D5137354-A9E0-4347-BE97-41C8C063AD6B}" dt="2022-12-16T14:47:26.145" v="164"/>
          <ac:spMkLst>
            <pc:docMk/>
            <pc:sldMk cId="554155007" sldId="288"/>
            <ac:spMk id="4" creationId="{DBEAC05D-13AC-E6F4-FDCA-F859415AA676}"/>
          </ac:spMkLst>
        </pc:spChg>
      </pc:sldChg>
      <pc:sldChg chg="addSp modSp new">
        <pc:chgData name="Amelia Hooper (UG)" userId="S::c0040539@newcastle.ac.uk::0d15d4ce-8bc0-4926-83e3-acc49196cd61" providerId="AD" clId="Web-{D5137354-A9E0-4347-BE97-41C8C063AD6B}" dt="2022-12-16T14:47:22.082" v="163"/>
        <pc:sldMkLst>
          <pc:docMk/>
          <pc:sldMk cId="2080935911" sldId="294"/>
        </pc:sldMkLst>
        <pc:spChg chg="mod">
          <ac:chgData name="Amelia Hooper (UG)" userId="S::c0040539@newcastle.ac.uk::0d15d4ce-8bc0-4926-83e3-acc49196cd61" providerId="AD" clId="Web-{D5137354-A9E0-4347-BE97-41C8C063AD6B}" dt="2022-12-16T14:47:02.019" v="146" actId="20577"/>
          <ac:spMkLst>
            <pc:docMk/>
            <pc:sldMk cId="2080935911" sldId="294"/>
            <ac:spMk id="2" creationId="{F2B7A646-4987-1FAE-AD36-173266704140}"/>
          </ac:spMkLst>
        </pc:spChg>
        <pc:spChg chg="mod">
          <ac:chgData name="Amelia Hooper (UG)" userId="S::c0040539@newcastle.ac.uk::0d15d4ce-8bc0-4926-83e3-acc49196cd61" providerId="AD" clId="Web-{D5137354-A9E0-4347-BE97-41C8C063AD6B}" dt="2022-12-16T14:47:18.629" v="162" actId="20577"/>
          <ac:spMkLst>
            <pc:docMk/>
            <pc:sldMk cId="2080935911" sldId="294"/>
            <ac:spMk id="3" creationId="{D9C3F960-988E-0A8F-87C8-ADA5EC0B892F}"/>
          </ac:spMkLst>
        </pc:spChg>
        <pc:spChg chg="add">
          <ac:chgData name="Amelia Hooper (UG)" userId="S::c0040539@newcastle.ac.uk::0d15d4ce-8bc0-4926-83e3-acc49196cd61" providerId="AD" clId="Web-{D5137354-A9E0-4347-BE97-41C8C063AD6B}" dt="2022-12-16T14:47:22.082" v="163"/>
          <ac:spMkLst>
            <pc:docMk/>
            <pc:sldMk cId="2080935911" sldId="294"/>
            <ac:spMk id="5" creationId="{9C16BACA-2627-31E4-CBB6-EA8FD78BBCBF}"/>
          </ac:spMkLst>
        </pc:spChg>
      </pc:sldChg>
    </pc:docChg>
  </pc:docChgLst>
  <pc:docChgLst>
    <pc:chgData name="Max Stone" userId="4c0fda75-08e6-4a25-a553-ac6438c53985" providerId="ADAL" clId="{56DEE377-1949-44FE-8C02-3BA3C34E276A}"/>
    <pc:docChg chg="undo redo custSel modSld">
      <pc:chgData name="Max Stone" userId="4c0fda75-08e6-4a25-a553-ac6438c53985" providerId="ADAL" clId="{56DEE377-1949-44FE-8C02-3BA3C34E276A}" dt="2022-12-16T12:41:29.298" v="309"/>
      <pc:docMkLst>
        <pc:docMk/>
      </pc:docMkLst>
      <pc:sldChg chg="addCm">
        <pc:chgData name="Max Stone" userId="4c0fda75-08e6-4a25-a553-ac6438c53985" providerId="ADAL" clId="{56DEE377-1949-44FE-8C02-3BA3C34E276A}" dt="2022-12-06T15:48:20.644" v="42"/>
        <pc:sldMkLst>
          <pc:docMk/>
          <pc:sldMk cId="411880330" sldId="256"/>
        </pc:sldMkLst>
      </pc:sldChg>
      <pc:sldChg chg="addCm">
        <pc:chgData name="Max Stone" userId="4c0fda75-08e6-4a25-a553-ac6438c53985" providerId="ADAL" clId="{56DEE377-1949-44FE-8C02-3BA3C34E276A}" dt="2022-12-16T12:18:43.006" v="43"/>
        <pc:sldMkLst>
          <pc:docMk/>
          <pc:sldMk cId="2681997654" sldId="257"/>
        </pc:sldMkLst>
      </pc:sldChg>
      <pc:sldChg chg="addCm modCm">
        <pc:chgData name="Max Stone" userId="4c0fda75-08e6-4a25-a553-ac6438c53985" providerId="ADAL" clId="{56DEE377-1949-44FE-8C02-3BA3C34E276A}" dt="2022-12-16T12:30:33.396" v="65"/>
        <pc:sldMkLst>
          <pc:docMk/>
          <pc:sldMk cId="1397324325" sldId="258"/>
        </pc:sldMkLst>
      </pc:sldChg>
      <pc:sldChg chg="modSp mod addCm modCm">
        <pc:chgData name="Max Stone" userId="4c0fda75-08e6-4a25-a553-ac6438c53985" providerId="ADAL" clId="{56DEE377-1949-44FE-8C02-3BA3C34E276A}" dt="2022-12-16T12:32:02.856" v="67"/>
        <pc:sldMkLst>
          <pc:docMk/>
          <pc:sldMk cId="1620291011" sldId="261"/>
        </pc:sldMkLst>
        <pc:spChg chg="mod">
          <ac:chgData name="Max Stone" userId="4c0fda75-08e6-4a25-a553-ac6438c53985" providerId="ADAL" clId="{56DEE377-1949-44FE-8C02-3BA3C34E276A}" dt="2022-12-06T15:00:46.207" v="20" actId="20577"/>
          <ac:spMkLst>
            <pc:docMk/>
            <pc:sldMk cId="1620291011" sldId="261"/>
            <ac:spMk id="3" creationId="{E2269178-D12F-422C-B47E-B483CA81625A}"/>
          </ac:spMkLst>
        </pc:spChg>
      </pc:sldChg>
      <pc:sldChg chg="addCm modCm">
        <pc:chgData name="Max Stone" userId="4c0fda75-08e6-4a25-a553-ac6438c53985" providerId="ADAL" clId="{56DEE377-1949-44FE-8C02-3BA3C34E276A}" dt="2022-12-16T12:32:18.728" v="68"/>
        <pc:sldMkLst>
          <pc:docMk/>
          <pc:sldMk cId="3611015132" sldId="262"/>
        </pc:sldMkLst>
      </pc:sldChg>
      <pc:sldChg chg="addCm delCm">
        <pc:chgData name="Max Stone" userId="4c0fda75-08e6-4a25-a553-ac6438c53985" providerId="ADAL" clId="{56DEE377-1949-44FE-8C02-3BA3C34E276A}" dt="2022-12-16T12:32:42.321" v="70"/>
        <pc:sldMkLst>
          <pc:docMk/>
          <pc:sldMk cId="596752801" sldId="263"/>
        </pc:sldMkLst>
      </pc:sldChg>
      <pc:sldChg chg="addCm delCm">
        <pc:chgData name="Max Stone" userId="4c0fda75-08e6-4a25-a553-ac6438c53985" providerId="ADAL" clId="{56DEE377-1949-44FE-8C02-3BA3C34E276A}" dt="2022-12-06T15:24:10.228" v="28"/>
        <pc:sldMkLst>
          <pc:docMk/>
          <pc:sldMk cId="1211800891" sldId="264"/>
        </pc:sldMkLst>
      </pc:sldChg>
      <pc:sldChg chg="addCm modCm">
        <pc:chgData name="Max Stone" userId="4c0fda75-08e6-4a25-a553-ac6438c53985" providerId="ADAL" clId="{56DEE377-1949-44FE-8C02-3BA3C34E276A}" dt="2022-12-06T15:43:10.358" v="37"/>
        <pc:sldMkLst>
          <pc:docMk/>
          <pc:sldMk cId="1721311274" sldId="265"/>
        </pc:sldMkLst>
      </pc:sldChg>
      <pc:sldChg chg="modSp mod addCm delCm">
        <pc:chgData name="Max Stone" userId="4c0fda75-08e6-4a25-a553-ac6438c53985" providerId="ADAL" clId="{56DEE377-1949-44FE-8C02-3BA3C34E276A}" dt="2022-12-16T12:35:38.688" v="91" actId="20577"/>
        <pc:sldMkLst>
          <pc:docMk/>
          <pc:sldMk cId="3644341457" sldId="269"/>
        </pc:sldMkLst>
        <pc:spChg chg="mod">
          <ac:chgData name="Max Stone" userId="4c0fda75-08e6-4a25-a553-ac6438c53985" providerId="ADAL" clId="{56DEE377-1949-44FE-8C02-3BA3C34E276A}" dt="2022-12-16T12:35:38.688" v="91" actId="20577"/>
          <ac:spMkLst>
            <pc:docMk/>
            <pc:sldMk cId="3644341457" sldId="269"/>
            <ac:spMk id="3" creationId="{28DCDEB4-6FF2-4AA3-A300-56DBFCB96871}"/>
          </ac:spMkLst>
        </pc:spChg>
      </pc:sldChg>
      <pc:sldChg chg="modCm">
        <pc:chgData name="Max Stone" userId="4c0fda75-08e6-4a25-a553-ac6438c53985" providerId="ADAL" clId="{56DEE377-1949-44FE-8C02-3BA3C34E276A}" dt="2022-12-06T14:54:40.088" v="5"/>
        <pc:sldMkLst>
          <pc:docMk/>
          <pc:sldMk cId="1127602494" sldId="271"/>
        </pc:sldMkLst>
      </pc:sldChg>
      <pc:sldChg chg="modSp mod addCm delCm">
        <pc:chgData name="Max Stone" userId="4c0fda75-08e6-4a25-a553-ac6438c53985" providerId="ADAL" clId="{56DEE377-1949-44FE-8C02-3BA3C34E276A}" dt="2022-12-16T12:37:47.126" v="180" actId="20577"/>
        <pc:sldMkLst>
          <pc:docMk/>
          <pc:sldMk cId="278917960" sldId="272"/>
        </pc:sldMkLst>
        <pc:spChg chg="mod">
          <ac:chgData name="Max Stone" userId="4c0fda75-08e6-4a25-a553-ac6438c53985" providerId="ADAL" clId="{56DEE377-1949-44FE-8C02-3BA3C34E276A}" dt="2022-12-06T15:38:57.044" v="35" actId="20577"/>
          <ac:spMkLst>
            <pc:docMk/>
            <pc:sldMk cId="278917960" sldId="272"/>
            <ac:spMk id="3" creationId="{B02FFA70-A531-B625-1464-B6CB8B77DFFB}"/>
          </ac:spMkLst>
        </pc:spChg>
        <pc:spChg chg="mod">
          <ac:chgData name="Max Stone" userId="4c0fda75-08e6-4a25-a553-ac6438c53985" providerId="ADAL" clId="{56DEE377-1949-44FE-8C02-3BA3C34E276A}" dt="2022-12-16T12:37:47.126" v="180" actId="20577"/>
          <ac:spMkLst>
            <pc:docMk/>
            <pc:sldMk cId="278917960" sldId="272"/>
            <ac:spMk id="5" creationId="{A056021C-98AE-A63E-80EC-B9BFE6E2170D}"/>
          </ac:spMkLst>
        </pc:spChg>
      </pc:sldChg>
      <pc:sldChg chg="addCm modCm">
        <pc:chgData name="Max Stone" userId="4c0fda75-08e6-4a25-a553-ac6438c53985" providerId="ADAL" clId="{56DEE377-1949-44FE-8C02-3BA3C34E276A}" dt="2022-12-06T15:47:17.814" v="41"/>
        <pc:sldMkLst>
          <pc:docMk/>
          <pc:sldMk cId="3349129873" sldId="273"/>
        </pc:sldMkLst>
      </pc:sldChg>
      <pc:sldChg chg="modSp mod addCm modCm">
        <pc:chgData name="Max Stone" userId="4c0fda75-08e6-4a25-a553-ac6438c53985" providerId="ADAL" clId="{56DEE377-1949-44FE-8C02-3BA3C34E276A}" dt="2022-12-16T12:40:53.286" v="297" actId="20577"/>
        <pc:sldMkLst>
          <pc:docMk/>
          <pc:sldMk cId="3595948181" sldId="274"/>
        </pc:sldMkLst>
        <pc:spChg chg="mod">
          <ac:chgData name="Max Stone" userId="4c0fda75-08e6-4a25-a553-ac6438c53985" providerId="ADAL" clId="{56DEE377-1949-44FE-8C02-3BA3C34E276A}" dt="2022-12-16T12:40:53.286" v="297" actId="20577"/>
          <ac:spMkLst>
            <pc:docMk/>
            <pc:sldMk cId="3595948181" sldId="274"/>
            <ac:spMk id="3" creationId="{6AB50306-F8E1-2E20-8CF8-EE145EA497DB}"/>
          </ac:spMkLst>
        </pc:spChg>
      </pc:sldChg>
      <pc:sldChg chg="addCm">
        <pc:chgData name="Max Stone" userId="4c0fda75-08e6-4a25-a553-ac6438c53985" providerId="ADAL" clId="{56DEE377-1949-44FE-8C02-3BA3C34E276A}" dt="2022-12-06T14:58:54.361" v="7"/>
        <pc:sldMkLst>
          <pc:docMk/>
          <pc:sldMk cId="4109883375" sldId="275"/>
        </pc:sldMkLst>
      </pc:sldChg>
      <pc:sldChg chg="addCm modCm">
        <pc:chgData name="Max Stone" userId="4c0fda75-08e6-4a25-a553-ac6438c53985" providerId="ADAL" clId="{56DEE377-1949-44FE-8C02-3BA3C34E276A}" dt="2022-12-16T12:35:07.619" v="73"/>
        <pc:sldMkLst>
          <pc:docMk/>
          <pc:sldMk cId="3311358111" sldId="277"/>
        </pc:sldMkLst>
      </pc:sldChg>
      <pc:sldChg chg="modSp mod addCm modCm">
        <pc:chgData name="Max Stone" userId="4c0fda75-08e6-4a25-a553-ac6438c53985" providerId="ADAL" clId="{56DEE377-1949-44FE-8C02-3BA3C34E276A}" dt="2022-12-16T12:24:00.231" v="61"/>
        <pc:sldMkLst>
          <pc:docMk/>
          <pc:sldMk cId="1717194547" sldId="278"/>
        </pc:sldMkLst>
        <pc:spChg chg="mod">
          <ac:chgData name="Max Stone" userId="4c0fda75-08e6-4a25-a553-ac6438c53985" providerId="ADAL" clId="{56DEE377-1949-44FE-8C02-3BA3C34E276A}" dt="2022-12-16T12:23:00.436" v="52" actId="20577"/>
          <ac:spMkLst>
            <pc:docMk/>
            <pc:sldMk cId="1717194547" sldId="278"/>
            <ac:spMk id="3" creationId="{A312D5BF-DA02-51BA-FB91-72E897A76D27}"/>
          </ac:spMkLst>
        </pc:spChg>
      </pc:sldChg>
      <pc:sldChg chg="modSp mod addCm">
        <pc:chgData name="Max Stone" userId="4c0fda75-08e6-4a25-a553-ac6438c53985" providerId="ADAL" clId="{56DEE377-1949-44FE-8C02-3BA3C34E276A}" dt="2022-12-16T12:22:52.506" v="50"/>
        <pc:sldMkLst>
          <pc:docMk/>
          <pc:sldMk cId="544750317" sldId="279"/>
        </pc:sldMkLst>
        <pc:spChg chg="mod">
          <ac:chgData name="Max Stone" userId="4c0fda75-08e6-4a25-a553-ac6438c53985" providerId="ADAL" clId="{56DEE377-1949-44FE-8C02-3BA3C34E276A}" dt="2022-12-16T12:22:45.594" v="49" actId="20577"/>
          <ac:spMkLst>
            <pc:docMk/>
            <pc:sldMk cId="544750317" sldId="279"/>
            <ac:spMk id="3" creationId="{4431AA71-BB03-9359-8AC4-86CB49538721}"/>
          </ac:spMkLst>
        </pc:spChg>
      </pc:sldChg>
      <pc:sldChg chg="addCm">
        <pc:chgData name="Max Stone" userId="4c0fda75-08e6-4a25-a553-ac6438c53985" providerId="ADAL" clId="{56DEE377-1949-44FE-8C02-3BA3C34E276A}" dt="2022-12-16T12:22:31.426" v="45"/>
        <pc:sldMkLst>
          <pc:docMk/>
          <pc:sldMk cId="3431260292" sldId="280"/>
        </pc:sldMkLst>
      </pc:sldChg>
      <pc:sldChg chg="modSp mod addCm modCm">
        <pc:chgData name="Max Stone" userId="4c0fda75-08e6-4a25-a553-ac6438c53985" providerId="ADAL" clId="{56DEE377-1949-44FE-8C02-3BA3C34E276A}" dt="2022-12-16T12:28:57.230" v="63"/>
        <pc:sldMkLst>
          <pc:docMk/>
          <pc:sldMk cId="3836168398" sldId="285"/>
        </pc:sldMkLst>
        <pc:spChg chg="mod">
          <ac:chgData name="Max Stone" userId="4c0fda75-08e6-4a25-a553-ac6438c53985" providerId="ADAL" clId="{56DEE377-1949-44FE-8C02-3BA3C34E276A}" dt="2022-12-16T12:23:58.938" v="59" actId="20577"/>
          <ac:spMkLst>
            <pc:docMk/>
            <pc:sldMk cId="3836168398" sldId="285"/>
            <ac:spMk id="5" creationId="{5790B8E9-5F79-719F-3A9D-F23CF7495F6A}"/>
          </ac:spMkLst>
        </pc:spChg>
      </pc:sldChg>
      <pc:sldChg chg="addCm modCm">
        <pc:chgData name="Max Stone" userId="4c0fda75-08e6-4a25-a553-ac6438c53985" providerId="ADAL" clId="{56DEE377-1949-44FE-8C02-3BA3C34E276A}" dt="2022-12-16T12:39:17.880" v="182"/>
        <pc:sldMkLst>
          <pc:docMk/>
          <pc:sldMk cId="554155007" sldId="288"/>
        </pc:sldMkLst>
      </pc:sldChg>
      <pc:sldChg chg="modSp mod addCm delCm">
        <pc:chgData name="Max Stone" userId="4c0fda75-08e6-4a25-a553-ac6438c53985" providerId="ADAL" clId="{56DEE377-1949-44FE-8C02-3BA3C34E276A}" dt="2022-12-16T12:41:29.298" v="309"/>
        <pc:sldMkLst>
          <pc:docMk/>
          <pc:sldMk cId="676644930" sldId="290"/>
        </pc:sldMkLst>
        <pc:spChg chg="mod">
          <ac:chgData name="Max Stone" userId="4c0fda75-08e6-4a25-a553-ac6438c53985" providerId="ADAL" clId="{56DEE377-1949-44FE-8C02-3BA3C34E276A}" dt="2022-12-16T12:41:24.556" v="308" actId="20577"/>
          <ac:spMkLst>
            <pc:docMk/>
            <pc:sldMk cId="676644930" sldId="290"/>
            <ac:spMk id="3" creationId="{3E06F5CD-CE62-D522-A894-C4870E6737F8}"/>
          </ac:spMkLst>
        </pc:spChg>
      </pc:sldChg>
    </pc:docChg>
  </pc:docChgLst>
  <pc:docChgLst>
    <pc:chgData name="Amelia Hooper (UG)" userId="S::c0040539@newcastle.ac.uk::0d15d4ce-8bc0-4926-83e3-acc49196cd61" providerId="AD" clId="Web-{91B00E48-DCBE-47E8-ADD3-BDA92DC1055D}"/>
    <pc:docChg chg="addSld modSld">
      <pc:chgData name="Amelia Hooper (UG)" userId="S::c0040539@newcastle.ac.uk::0d15d4ce-8bc0-4926-83e3-acc49196cd61" providerId="AD" clId="Web-{91B00E48-DCBE-47E8-ADD3-BDA92DC1055D}" dt="2022-12-08T11:44:15.430" v="510" actId="1076"/>
      <pc:docMkLst>
        <pc:docMk/>
      </pc:docMkLst>
      <pc:sldChg chg="modSp modCm modNotes">
        <pc:chgData name="Amelia Hooper (UG)" userId="S::c0040539@newcastle.ac.uk::0d15d4ce-8bc0-4926-83e3-acc49196cd61" providerId="AD" clId="Web-{91B00E48-DCBE-47E8-ADD3-BDA92DC1055D}" dt="2022-12-08T11:35:08.947" v="287" actId="20577"/>
        <pc:sldMkLst>
          <pc:docMk/>
          <pc:sldMk cId="1620291011" sldId="261"/>
        </pc:sldMkLst>
        <pc:spChg chg="mod">
          <ac:chgData name="Amelia Hooper (UG)" userId="S::c0040539@newcastle.ac.uk::0d15d4ce-8bc0-4926-83e3-acc49196cd61" providerId="AD" clId="Web-{91B00E48-DCBE-47E8-ADD3-BDA92DC1055D}" dt="2022-12-08T11:35:08.947" v="287" actId="20577"/>
          <ac:spMkLst>
            <pc:docMk/>
            <pc:sldMk cId="1620291011" sldId="261"/>
            <ac:spMk id="3" creationId="{E2269178-D12F-422C-B47E-B483CA81625A}"/>
          </ac:spMkLst>
        </pc:spChg>
        <pc:spChg chg="mod">
          <ac:chgData name="Amelia Hooper (UG)" userId="S::c0040539@newcastle.ac.uk::0d15d4ce-8bc0-4926-83e3-acc49196cd61" providerId="AD" clId="Web-{91B00E48-DCBE-47E8-ADD3-BDA92DC1055D}" dt="2022-12-08T11:33:47.211" v="266" actId="1076"/>
          <ac:spMkLst>
            <pc:docMk/>
            <pc:sldMk cId="1620291011" sldId="261"/>
            <ac:spMk id="6" creationId="{7BEA0ACC-C0C8-AF44-3476-3E548A7C926B}"/>
          </ac:spMkLst>
        </pc:spChg>
        <pc:picChg chg="mod">
          <ac:chgData name="Amelia Hooper (UG)" userId="S::c0040539@newcastle.ac.uk::0d15d4ce-8bc0-4926-83e3-acc49196cd61" providerId="AD" clId="Web-{91B00E48-DCBE-47E8-ADD3-BDA92DC1055D}" dt="2022-12-08T11:33:43.742" v="265" actId="1076"/>
          <ac:picMkLst>
            <pc:docMk/>
            <pc:sldMk cId="1620291011" sldId="261"/>
            <ac:picMk id="4" creationId="{5AA94CD6-B8BC-578C-1D7B-7B55B85EE923}"/>
          </ac:picMkLst>
        </pc:picChg>
      </pc:sldChg>
      <pc:sldChg chg="addSp modSp">
        <pc:chgData name="Amelia Hooper (UG)" userId="S::c0040539@newcastle.ac.uk::0d15d4ce-8bc0-4926-83e3-acc49196cd61" providerId="AD" clId="Web-{91B00E48-DCBE-47E8-ADD3-BDA92DC1055D}" dt="2022-12-08T11:34:52.291" v="279" actId="20577"/>
        <pc:sldMkLst>
          <pc:docMk/>
          <pc:sldMk cId="3611015132" sldId="262"/>
        </pc:sldMkLst>
        <pc:spChg chg="mod">
          <ac:chgData name="Amelia Hooper (UG)" userId="S::c0040539@newcastle.ac.uk::0d15d4ce-8bc0-4926-83e3-acc49196cd61" providerId="AD" clId="Web-{91B00E48-DCBE-47E8-ADD3-BDA92DC1055D}" dt="2022-12-08T11:34:52.291" v="279" actId="20577"/>
          <ac:spMkLst>
            <pc:docMk/>
            <pc:sldMk cId="3611015132" sldId="262"/>
            <ac:spMk id="3" creationId="{9F38FAB5-21B9-495A-8DF0-82729514C624}"/>
          </ac:spMkLst>
        </pc:spChg>
        <pc:spChg chg="add mod">
          <ac:chgData name="Amelia Hooper (UG)" userId="S::c0040539@newcastle.ac.uk::0d15d4ce-8bc0-4926-83e3-acc49196cd61" providerId="AD" clId="Web-{91B00E48-DCBE-47E8-ADD3-BDA92DC1055D}" dt="2022-12-08T11:27:34.811" v="245" actId="1076"/>
          <ac:spMkLst>
            <pc:docMk/>
            <pc:sldMk cId="3611015132" sldId="262"/>
            <ac:spMk id="6" creationId="{284439A2-FE95-F3E0-2416-19438F2103F1}"/>
          </ac:spMkLst>
        </pc:spChg>
        <pc:picChg chg="mod">
          <ac:chgData name="Amelia Hooper (UG)" userId="S::c0040539@newcastle.ac.uk::0d15d4ce-8bc0-4926-83e3-acc49196cd61" providerId="AD" clId="Web-{91B00E48-DCBE-47E8-ADD3-BDA92DC1055D}" dt="2022-12-08T11:27:37.639" v="246" actId="1076"/>
          <ac:picMkLst>
            <pc:docMk/>
            <pc:sldMk cId="3611015132" sldId="262"/>
            <ac:picMk id="4" creationId="{4984F3B5-04B8-5B56-EE3E-5D7D8DBC547B}"/>
          </ac:picMkLst>
        </pc:picChg>
      </pc:sldChg>
      <pc:sldChg chg="addSp modSp modCm">
        <pc:chgData name="Amelia Hooper (UG)" userId="S::c0040539@newcastle.ac.uk::0d15d4ce-8bc0-4926-83e3-acc49196cd61" providerId="AD" clId="Web-{91B00E48-DCBE-47E8-ADD3-BDA92DC1055D}" dt="2022-12-08T11:34:39.603" v="276" actId="20577"/>
        <pc:sldMkLst>
          <pc:docMk/>
          <pc:sldMk cId="596752801" sldId="263"/>
        </pc:sldMkLst>
        <pc:spChg chg="mod">
          <ac:chgData name="Amelia Hooper (UG)" userId="S::c0040539@newcastle.ac.uk::0d15d4ce-8bc0-4926-83e3-acc49196cd61" providerId="AD" clId="Web-{91B00E48-DCBE-47E8-ADD3-BDA92DC1055D}" dt="2022-12-08T11:34:39.603" v="276" actId="20577"/>
          <ac:spMkLst>
            <pc:docMk/>
            <pc:sldMk cId="596752801" sldId="263"/>
            <ac:spMk id="3" creationId="{845598D9-332B-466E-80AC-64C0C28608BA}"/>
          </ac:spMkLst>
        </pc:spChg>
        <pc:spChg chg="add mod">
          <ac:chgData name="Amelia Hooper (UG)" userId="S::c0040539@newcastle.ac.uk::0d15d4ce-8bc0-4926-83e3-acc49196cd61" providerId="AD" clId="Web-{91B00E48-DCBE-47E8-ADD3-BDA92DC1055D}" dt="2022-12-08T11:27:42.092" v="247" actId="14100"/>
          <ac:spMkLst>
            <pc:docMk/>
            <pc:sldMk cId="596752801" sldId="263"/>
            <ac:spMk id="6" creationId="{E5D74BE8-A040-4BC2-C611-9BA3CB16DCF9}"/>
          </ac:spMkLst>
        </pc:spChg>
        <pc:picChg chg="mod">
          <ac:chgData name="Amelia Hooper (UG)" userId="S::c0040539@newcastle.ac.uk::0d15d4ce-8bc0-4926-83e3-acc49196cd61" providerId="AD" clId="Web-{91B00E48-DCBE-47E8-ADD3-BDA92DC1055D}" dt="2022-12-08T11:21:16.082" v="209" actId="1076"/>
          <ac:picMkLst>
            <pc:docMk/>
            <pc:sldMk cId="596752801" sldId="263"/>
            <ac:picMk id="5" creationId="{06911ADE-F2DB-0AFA-34AE-AFD7C1D678EC}"/>
          </ac:picMkLst>
        </pc:picChg>
      </pc:sldChg>
      <pc:sldChg chg="addSp modSp">
        <pc:chgData name="Amelia Hooper (UG)" userId="S::c0040539@newcastle.ac.uk::0d15d4ce-8bc0-4926-83e3-acc49196cd61" providerId="AD" clId="Web-{91B00E48-DCBE-47E8-ADD3-BDA92DC1055D}" dt="2022-12-08T11:34:20.430" v="270" actId="20577"/>
        <pc:sldMkLst>
          <pc:docMk/>
          <pc:sldMk cId="1211800891" sldId="264"/>
        </pc:sldMkLst>
        <pc:spChg chg="mod">
          <ac:chgData name="Amelia Hooper (UG)" userId="S::c0040539@newcastle.ac.uk::0d15d4ce-8bc0-4926-83e3-acc49196cd61" providerId="AD" clId="Web-{91B00E48-DCBE-47E8-ADD3-BDA92DC1055D}" dt="2022-12-08T11:34:20.430" v="270" actId="20577"/>
          <ac:spMkLst>
            <pc:docMk/>
            <pc:sldMk cId="1211800891" sldId="264"/>
            <ac:spMk id="3" creationId="{8A1213F1-3B5C-4FF0-85CC-EA3B728F29EC}"/>
          </ac:spMkLst>
        </pc:spChg>
        <pc:spChg chg="add mod">
          <ac:chgData name="Amelia Hooper (UG)" userId="S::c0040539@newcastle.ac.uk::0d15d4ce-8bc0-4926-83e3-acc49196cd61" providerId="AD" clId="Web-{91B00E48-DCBE-47E8-ADD3-BDA92DC1055D}" dt="2022-12-08T11:19:08.157" v="193" actId="20577"/>
          <ac:spMkLst>
            <pc:docMk/>
            <pc:sldMk cId="1211800891" sldId="264"/>
            <ac:spMk id="6" creationId="{3D6B7BE5-E9B1-1051-03A4-4B75375B94E8}"/>
          </ac:spMkLst>
        </pc:spChg>
        <pc:picChg chg="mod">
          <ac:chgData name="Amelia Hooper (UG)" userId="S::c0040539@newcastle.ac.uk::0d15d4ce-8bc0-4926-83e3-acc49196cd61" providerId="AD" clId="Web-{91B00E48-DCBE-47E8-ADD3-BDA92DC1055D}" dt="2022-12-08T11:19:00.610" v="191" actId="1076"/>
          <ac:picMkLst>
            <pc:docMk/>
            <pc:sldMk cId="1211800891" sldId="264"/>
            <ac:picMk id="4" creationId="{9C2C2438-B39C-2C2B-3373-9F89A85EC42E}"/>
          </ac:picMkLst>
        </pc:picChg>
      </pc:sldChg>
      <pc:sldChg chg="addSp modSp modNotes">
        <pc:chgData name="Amelia Hooper (UG)" userId="S::c0040539@newcastle.ac.uk::0d15d4ce-8bc0-4926-83e3-acc49196cd61" providerId="AD" clId="Web-{91B00E48-DCBE-47E8-ADD3-BDA92DC1055D}" dt="2022-12-08T11:16:13.294" v="169"/>
        <pc:sldMkLst>
          <pc:docMk/>
          <pc:sldMk cId="3311358111" sldId="277"/>
        </pc:sldMkLst>
        <pc:spChg chg="mod">
          <ac:chgData name="Amelia Hooper (UG)" userId="S::c0040539@newcastle.ac.uk::0d15d4ce-8bc0-4926-83e3-acc49196cd61" providerId="AD" clId="Web-{91B00E48-DCBE-47E8-ADD3-BDA92DC1055D}" dt="2022-12-08T11:14:08.978" v="137" actId="14100"/>
          <ac:spMkLst>
            <pc:docMk/>
            <pc:sldMk cId="3311358111" sldId="277"/>
            <ac:spMk id="3" creationId="{8D1E9606-7925-5282-AE2A-B23040191597}"/>
          </ac:spMkLst>
        </pc:spChg>
        <pc:spChg chg="add mod">
          <ac:chgData name="Amelia Hooper (UG)" userId="S::c0040539@newcastle.ac.uk::0d15d4ce-8bc0-4926-83e3-acc49196cd61" providerId="AD" clId="Web-{91B00E48-DCBE-47E8-ADD3-BDA92DC1055D}" dt="2022-12-08T11:16:06.543" v="167" actId="20577"/>
          <ac:spMkLst>
            <pc:docMk/>
            <pc:sldMk cId="3311358111" sldId="277"/>
            <ac:spMk id="6" creationId="{933A4AAE-7F08-50D2-502D-7BF9C935B165}"/>
          </ac:spMkLst>
        </pc:spChg>
        <pc:picChg chg="mod">
          <ac:chgData name="Amelia Hooper (UG)" userId="S::c0040539@newcastle.ac.uk::0d15d4ce-8bc0-4926-83e3-acc49196cd61" providerId="AD" clId="Web-{91B00E48-DCBE-47E8-ADD3-BDA92DC1055D}" dt="2022-12-08T11:15:57.621" v="165" actId="1076"/>
          <ac:picMkLst>
            <pc:docMk/>
            <pc:sldMk cId="3311358111" sldId="277"/>
            <ac:picMk id="4" creationId="{C0D1F2C2-BF0E-492F-6814-1DEB0F2B2329}"/>
          </ac:picMkLst>
        </pc:picChg>
      </pc:sldChg>
      <pc:sldChg chg="modSp">
        <pc:chgData name="Amelia Hooper (UG)" userId="S::c0040539@newcastle.ac.uk::0d15d4ce-8bc0-4926-83e3-acc49196cd61" providerId="AD" clId="Web-{91B00E48-DCBE-47E8-ADD3-BDA92DC1055D}" dt="2022-12-08T11:36:50.169" v="309" actId="20577"/>
        <pc:sldMkLst>
          <pc:docMk/>
          <pc:sldMk cId="3836168398" sldId="285"/>
        </pc:sldMkLst>
        <pc:spChg chg="mod">
          <ac:chgData name="Amelia Hooper (UG)" userId="S::c0040539@newcastle.ac.uk::0d15d4ce-8bc0-4926-83e3-acc49196cd61" providerId="AD" clId="Web-{91B00E48-DCBE-47E8-ADD3-BDA92DC1055D}" dt="2022-12-08T11:36:39.481" v="307" actId="20577"/>
          <ac:spMkLst>
            <pc:docMk/>
            <pc:sldMk cId="3836168398" sldId="285"/>
            <ac:spMk id="5" creationId="{5790B8E9-5F79-719F-3A9D-F23CF7495F6A}"/>
          </ac:spMkLst>
        </pc:spChg>
        <pc:spChg chg="mod">
          <ac:chgData name="Amelia Hooper (UG)" userId="S::c0040539@newcastle.ac.uk::0d15d4ce-8bc0-4926-83e3-acc49196cd61" providerId="AD" clId="Web-{91B00E48-DCBE-47E8-ADD3-BDA92DC1055D}" dt="2022-12-08T11:36:31.496" v="305" actId="20577"/>
          <ac:spMkLst>
            <pc:docMk/>
            <pc:sldMk cId="3836168398" sldId="285"/>
            <ac:spMk id="9" creationId="{BC5A0697-964E-A45B-3734-1C8D4399A40D}"/>
          </ac:spMkLst>
        </pc:spChg>
        <pc:spChg chg="mod">
          <ac:chgData name="Amelia Hooper (UG)" userId="S::c0040539@newcastle.ac.uk::0d15d4ce-8bc0-4926-83e3-acc49196cd61" providerId="AD" clId="Web-{91B00E48-DCBE-47E8-ADD3-BDA92DC1055D}" dt="2022-12-08T11:36:50.169" v="309" actId="20577"/>
          <ac:spMkLst>
            <pc:docMk/>
            <pc:sldMk cId="3836168398" sldId="285"/>
            <ac:spMk id="11" creationId="{534C7151-A8D3-B0DD-DF9E-09A9B5FB79E7}"/>
          </ac:spMkLst>
        </pc:spChg>
        <pc:spChg chg="mod">
          <ac:chgData name="Amelia Hooper (UG)" userId="S::c0040539@newcastle.ac.uk::0d15d4ce-8bc0-4926-83e3-acc49196cd61" providerId="AD" clId="Web-{91B00E48-DCBE-47E8-ADD3-BDA92DC1055D}" dt="2022-12-08T11:36:09.886" v="303" actId="20577"/>
          <ac:spMkLst>
            <pc:docMk/>
            <pc:sldMk cId="3836168398" sldId="285"/>
            <ac:spMk id="13" creationId="{91A81CC0-0BAC-2182-45EB-73AC62CD6D3B}"/>
          </ac:spMkLst>
        </pc:spChg>
      </pc:sldChg>
      <pc:sldChg chg="modSp new">
        <pc:chgData name="Amelia Hooper (UG)" userId="S::c0040539@newcastle.ac.uk::0d15d4ce-8bc0-4926-83e3-acc49196cd61" providerId="AD" clId="Web-{91B00E48-DCBE-47E8-ADD3-BDA92DC1055D}" dt="2022-12-08T11:44:15.430" v="510" actId="1076"/>
        <pc:sldMkLst>
          <pc:docMk/>
          <pc:sldMk cId="1799667794" sldId="286"/>
        </pc:sldMkLst>
        <pc:spChg chg="mod">
          <ac:chgData name="Amelia Hooper (UG)" userId="S::c0040539@newcastle.ac.uk::0d15d4ce-8bc0-4926-83e3-acc49196cd61" providerId="AD" clId="Web-{91B00E48-DCBE-47E8-ADD3-BDA92DC1055D}" dt="2022-12-08T11:37:32.435" v="330" actId="20577"/>
          <ac:spMkLst>
            <pc:docMk/>
            <pc:sldMk cId="1799667794" sldId="286"/>
            <ac:spMk id="2" creationId="{32140063-0B45-FF73-D875-C72BA5BEC1A4}"/>
          </ac:spMkLst>
        </pc:spChg>
        <pc:spChg chg="mod">
          <ac:chgData name="Amelia Hooper (UG)" userId="S::c0040539@newcastle.ac.uk::0d15d4ce-8bc0-4926-83e3-acc49196cd61" providerId="AD" clId="Web-{91B00E48-DCBE-47E8-ADD3-BDA92DC1055D}" dt="2022-12-08T11:44:15.430" v="510" actId="1076"/>
          <ac:spMkLst>
            <pc:docMk/>
            <pc:sldMk cId="1799667794" sldId="286"/>
            <ac:spMk id="3" creationId="{97076CC1-90E9-BA71-2CF2-E95F415FE54B}"/>
          </ac:spMkLst>
        </pc:spChg>
      </pc:sldChg>
    </pc:docChg>
  </pc:docChgLst>
  <pc:docChgLst>
    <pc:chgData name="Amelia Hooper (UG)" userId="S::c0040539@newcastle.ac.uk::0d15d4ce-8bc0-4926-83e3-acc49196cd61" providerId="AD" clId="Web-{5FE79E65-4DB3-4ADB-AFC6-C930D714A533}"/>
    <pc:docChg chg="addSld delSld modSld sldOrd">
      <pc:chgData name="Amelia Hooper (UG)" userId="S::c0040539@newcastle.ac.uk::0d15d4ce-8bc0-4926-83e3-acc49196cd61" providerId="AD" clId="Web-{5FE79E65-4DB3-4ADB-AFC6-C930D714A533}" dt="2022-12-07T12:26:00.219" v="599"/>
      <pc:docMkLst>
        <pc:docMk/>
      </pc:docMkLst>
      <pc:sldChg chg="modSp ord modCm">
        <pc:chgData name="Amelia Hooper (UG)" userId="S::c0040539@newcastle.ac.uk::0d15d4ce-8bc0-4926-83e3-acc49196cd61" providerId="AD" clId="Web-{5FE79E65-4DB3-4ADB-AFC6-C930D714A533}" dt="2022-12-07T11:38:20.021" v="304"/>
        <pc:sldMkLst>
          <pc:docMk/>
          <pc:sldMk cId="1397324325" sldId="258"/>
        </pc:sldMkLst>
        <pc:spChg chg="mod">
          <ac:chgData name="Amelia Hooper (UG)" userId="S::c0040539@newcastle.ac.uk::0d15d4ce-8bc0-4926-83e3-acc49196cd61" providerId="AD" clId="Web-{5FE79E65-4DB3-4ADB-AFC6-C930D714A533}" dt="2022-12-07T10:56:24.343" v="32" actId="20577"/>
          <ac:spMkLst>
            <pc:docMk/>
            <pc:sldMk cId="1397324325" sldId="258"/>
            <ac:spMk id="3" creationId="{916C30D7-3211-4E27-8791-8177888B5142}"/>
          </ac:spMkLst>
        </pc:spChg>
        <pc:picChg chg="mod">
          <ac:chgData name="Amelia Hooper (UG)" userId="S::c0040539@newcastle.ac.uk::0d15d4ce-8bc0-4926-83e3-acc49196cd61" providerId="AD" clId="Web-{5FE79E65-4DB3-4ADB-AFC6-C930D714A533}" dt="2022-12-07T10:55:13.482" v="17" actId="1076"/>
          <ac:picMkLst>
            <pc:docMk/>
            <pc:sldMk cId="1397324325" sldId="258"/>
            <ac:picMk id="4" creationId="{2D2F55F9-8395-A88C-E523-997CD5D3E4D8}"/>
          </ac:picMkLst>
        </pc:picChg>
      </pc:sldChg>
      <pc:sldChg chg="modSp del ord modCm">
        <pc:chgData name="Amelia Hooper (UG)" userId="S::c0040539@newcastle.ac.uk::0d15d4ce-8bc0-4926-83e3-acc49196cd61" providerId="AD" clId="Web-{5FE79E65-4DB3-4ADB-AFC6-C930D714A533}" dt="2022-12-07T11:36:02.110" v="287"/>
        <pc:sldMkLst>
          <pc:docMk/>
          <pc:sldMk cId="3999799859" sldId="260"/>
        </pc:sldMkLst>
        <pc:spChg chg="mod">
          <ac:chgData name="Amelia Hooper (UG)" userId="S::c0040539@newcastle.ac.uk::0d15d4ce-8bc0-4926-83e3-acc49196cd61" providerId="AD" clId="Web-{5FE79E65-4DB3-4ADB-AFC6-C930D714A533}" dt="2022-12-07T11:35:17.937" v="262" actId="1076"/>
          <ac:spMkLst>
            <pc:docMk/>
            <pc:sldMk cId="3999799859" sldId="260"/>
            <ac:spMk id="4" creationId="{6E9B2F25-4468-397B-E21D-83F402335C66}"/>
          </ac:spMkLst>
        </pc:spChg>
      </pc:sldChg>
      <pc:sldChg chg="addSp modSp modCm">
        <pc:chgData name="Amelia Hooper (UG)" userId="S::c0040539@newcastle.ac.uk::0d15d4ce-8bc0-4926-83e3-acc49196cd61" providerId="AD" clId="Web-{5FE79E65-4DB3-4ADB-AFC6-C930D714A533}" dt="2022-12-07T12:26:00.219" v="599"/>
        <pc:sldMkLst>
          <pc:docMk/>
          <pc:sldMk cId="1620291011" sldId="261"/>
        </pc:sldMkLst>
        <pc:spChg chg="mod">
          <ac:chgData name="Amelia Hooper (UG)" userId="S::c0040539@newcastle.ac.uk::0d15d4ce-8bc0-4926-83e3-acc49196cd61" providerId="AD" clId="Web-{5FE79E65-4DB3-4ADB-AFC6-C930D714A533}" dt="2022-12-07T11:36:29.377" v="296" actId="20577"/>
          <ac:spMkLst>
            <pc:docMk/>
            <pc:sldMk cId="1620291011" sldId="261"/>
            <ac:spMk id="2" creationId="{E01B89A4-3F37-4C6A-9FAB-55B27643BE71}"/>
          </ac:spMkLst>
        </pc:spChg>
        <pc:spChg chg="mod">
          <ac:chgData name="Amelia Hooper (UG)" userId="S::c0040539@newcastle.ac.uk::0d15d4ce-8bc0-4926-83e3-acc49196cd61" providerId="AD" clId="Web-{5FE79E65-4DB3-4ADB-AFC6-C930D714A533}" dt="2022-12-07T12:25:12.327" v="583" actId="20577"/>
          <ac:spMkLst>
            <pc:docMk/>
            <pc:sldMk cId="1620291011" sldId="261"/>
            <ac:spMk id="3" creationId="{E2269178-D12F-422C-B47E-B483CA81625A}"/>
          </ac:spMkLst>
        </pc:spChg>
        <pc:spChg chg="add mod">
          <ac:chgData name="Amelia Hooper (UG)" userId="S::c0040539@newcastle.ac.uk::0d15d4ce-8bc0-4926-83e3-acc49196cd61" providerId="AD" clId="Web-{5FE79E65-4DB3-4ADB-AFC6-C930D714A533}" dt="2022-12-07T12:25:57.266" v="598" actId="20577"/>
          <ac:spMkLst>
            <pc:docMk/>
            <pc:sldMk cId="1620291011" sldId="261"/>
            <ac:spMk id="6" creationId="{7BEA0ACC-C0C8-AF44-3476-3E548A7C926B}"/>
          </ac:spMkLst>
        </pc:spChg>
        <pc:picChg chg="mod">
          <ac:chgData name="Amelia Hooper (UG)" userId="S::c0040539@newcastle.ac.uk::0d15d4ce-8bc0-4926-83e3-acc49196cd61" providerId="AD" clId="Web-{5FE79E65-4DB3-4ADB-AFC6-C930D714A533}" dt="2022-12-07T12:25:15.936" v="585" actId="14100"/>
          <ac:picMkLst>
            <pc:docMk/>
            <pc:sldMk cId="1620291011" sldId="261"/>
            <ac:picMk id="4" creationId="{5AA94CD6-B8BC-578C-1D7B-7B55B85EE923}"/>
          </ac:picMkLst>
        </pc:picChg>
      </pc:sldChg>
      <pc:sldChg chg="modSp">
        <pc:chgData name="Amelia Hooper (UG)" userId="S::c0040539@newcastle.ac.uk::0d15d4ce-8bc0-4926-83e3-acc49196cd61" providerId="AD" clId="Web-{5FE79E65-4DB3-4ADB-AFC6-C930D714A533}" dt="2022-12-07T11:36:32.283" v="299" actId="20577"/>
        <pc:sldMkLst>
          <pc:docMk/>
          <pc:sldMk cId="3611015132" sldId="262"/>
        </pc:sldMkLst>
        <pc:spChg chg="mod">
          <ac:chgData name="Amelia Hooper (UG)" userId="S::c0040539@newcastle.ac.uk::0d15d4ce-8bc0-4926-83e3-acc49196cd61" providerId="AD" clId="Web-{5FE79E65-4DB3-4ADB-AFC6-C930D714A533}" dt="2022-12-07T11:36:32.283" v="299" actId="20577"/>
          <ac:spMkLst>
            <pc:docMk/>
            <pc:sldMk cId="3611015132" sldId="262"/>
            <ac:spMk id="2" creationId="{A5BDD85A-1813-4317-BD40-D94D0D1447CD}"/>
          </ac:spMkLst>
        </pc:spChg>
      </pc:sldChg>
      <pc:sldChg chg="modSp">
        <pc:chgData name="Amelia Hooper (UG)" userId="S::c0040539@newcastle.ac.uk::0d15d4ce-8bc0-4926-83e3-acc49196cd61" providerId="AD" clId="Web-{5FE79E65-4DB3-4ADB-AFC6-C930D714A533}" dt="2022-12-07T11:36:36.908" v="302" actId="20577"/>
        <pc:sldMkLst>
          <pc:docMk/>
          <pc:sldMk cId="596752801" sldId="263"/>
        </pc:sldMkLst>
        <pc:spChg chg="mod">
          <ac:chgData name="Amelia Hooper (UG)" userId="S::c0040539@newcastle.ac.uk::0d15d4ce-8bc0-4926-83e3-acc49196cd61" providerId="AD" clId="Web-{5FE79E65-4DB3-4ADB-AFC6-C930D714A533}" dt="2022-12-07T11:36:36.908" v="302" actId="20577"/>
          <ac:spMkLst>
            <pc:docMk/>
            <pc:sldMk cId="596752801" sldId="263"/>
            <ac:spMk id="2" creationId="{B222DB9F-E860-427F-9F94-99FB02F62A83}"/>
          </ac:spMkLst>
        </pc:spChg>
      </pc:sldChg>
      <pc:sldChg chg="modSp">
        <pc:chgData name="Amelia Hooper (UG)" userId="S::c0040539@newcastle.ac.uk::0d15d4ce-8bc0-4926-83e3-acc49196cd61" providerId="AD" clId="Web-{5FE79E65-4DB3-4ADB-AFC6-C930D714A533}" dt="2022-12-07T11:36:40.408" v="303" actId="20577"/>
        <pc:sldMkLst>
          <pc:docMk/>
          <pc:sldMk cId="1211800891" sldId="264"/>
        </pc:sldMkLst>
        <pc:spChg chg="mod">
          <ac:chgData name="Amelia Hooper (UG)" userId="S::c0040539@newcastle.ac.uk::0d15d4ce-8bc0-4926-83e3-acc49196cd61" providerId="AD" clId="Web-{5FE79E65-4DB3-4ADB-AFC6-C930D714A533}" dt="2022-12-07T11:36:40.408" v="303" actId="20577"/>
          <ac:spMkLst>
            <pc:docMk/>
            <pc:sldMk cId="1211800891" sldId="264"/>
            <ac:spMk id="2" creationId="{BAB0C40C-1120-4B00-AA3F-2B12C2C7DB5C}"/>
          </ac:spMkLst>
        </pc:spChg>
      </pc:sldChg>
      <pc:sldChg chg="del ord modCm">
        <pc:chgData name="Amelia Hooper (UG)" userId="S::c0040539@newcastle.ac.uk::0d15d4ce-8bc0-4926-83e3-acc49196cd61" providerId="AD" clId="Web-{5FE79E65-4DB3-4ADB-AFC6-C930D714A533}" dt="2022-12-07T12:21:14.554" v="490"/>
        <pc:sldMkLst>
          <pc:docMk/>
          <pc:sldMk cId="1127602494" sldId="271"/>
        </pc:sldMkLst>
      </pc:sldChg>
      <pc:sldChg chg="modSp add del ord modCm">
        <pc:chgData name="Amelia Hooper (UG)" userId="S::c0040539@newcastle.ac.uk::0d15d4ce-8bc0-4926-83e3-acc49196cd61" providerId="AD" clId="Web-{5FE79E65-4DB3-4ADB-AFC6-C930D714A533}" dt="2022-12-07T11:59:51.763" v="484"/>
        <pc:sldMkLst>
          <pc:docMk/>
          <pc:sldMk cId="4109883375" sldId="275"/>
        </pc:sldMkLst>
        <pc:spChg chg="mod">
          <ac:chgData name="Amelia Hooper (UG)" userId="S::c0040539@newcastle.ac.uk::0d15d4ce-8bc0-4926-83e3-acc49196cd61" providerId="AD" clId="Web-{5FE79E65-4DB3-4ADB-AFC6-C930D714A533}" dt="2022-12-07T11:04:48.684" v="67" actId="20577"/>
          <ac:spMkLst>
            <pc:docMk/>
            <pc:sldMk cId="4109883375" sldId="275"/>
            <ac:spMk id="2" creationId="{4C6103D2-3928-F2BB-554F-D27357633E1E}"/>
          </ac:spMkLst>
        </pc:spChg>
        <pc:spChg chg="mod">
          <ac:chgData name="Amelia Hooper (UG)" userId="S::c0040539@newcastle.ac.uk::0d15d4ce-8bc0-4926-83e3-acc49196cd61" providerId="AD" clId="Web-{5FE79E65-4DB3-4ADB-AFC6-C930D714A533}" dt="2022-12-07T11:39:36.382" v="308" actId="20577"/>
          <ac:spMkLst>
            <pc:docMk/>
            <pc:sldMk cId="4109883375" sldId="275"/>
            <ac:spMk id="5" creationId="{E7D88741-E920-0F77-9CD2-294C2DDCF213}"/>
          </ac:spMkLst>
        </pc:spChg>
      </pc:sldChg>
      <pc:sldChg chg="modSp del ord modCm">
        <pc:chgData name="Amelia Hooper (UG)" userId="S::c0040539@newcastle.ac.uk::0d15d4ce-8bc0-4926-83e3-acc49196cd61" providerId="AD" clId="Web-{5FE79E65-4DB3-4ADB-AFC6-C930D714A533}" dt="2022-12-07T11:53:33.720" v="360"/>
        <pc:sldMkLst>
          <pc:docMk/>
          <pc:sldMk cId="1521370506" sldId="276"/>
        </pc:sldMkLst>
        <pc:spChg chg="mod">
          <ac:chgData name="Amelia Hooper (UG)" userId="S::c0040539@newcastle.ac.uk::0d15d4ce-8bc0-4926-83e3-acc49196cd61" providerId="AD" clId="Web-{5FE79E65-4DB3-4ADB-AFC6-C930D714A533}" dt="2022-12-07T11:04:51.887" v="69" actId="20577"/>
          <ac:spMkLst>
            <pc:docMk/>
            <pc:sldMk cId="1521370506" sldId="276"/>
            <ac:spMk id="2" creationId="{386F53B7-D4E9-0CDC-C458-628987846B75}"/>
          </ac:spMkLst>
        </pc:spChg>
        <pc:spChg chg="mod">
          <ac:chgData name="Amelia Hooper (UG)" userId="S::c0040539@newcastle.ac.uk::0d15d4ce-8bc0-4926-83e3-acc49196cd61" providerId="AD" clId="Web-{5FE79E65-4DB3-4ADB-AFC6-C930D714A533}" dt="2022-12-07T11:03:08.978" v="48" actId="20577"/>
          <ac:spMkLst>
            <pc:docMk/>
            <pc:sldMk cId="1521370506" sldId="276"/>
            <ac:spMk id="5" creationId="{96EEF635-003F-7B57-0C67-44D9B72E1AEF}"/>
          </ac:spMkLst>
        </pc:spChg>
      </pc:sldChg>
      <pc:sldChg chg="modSp new">
        <pc:chgData name="Amelia Hooper (UG)" userId="S::c0040539@newcastle.ac.uk::0d15d4ce-8bc0-4926-83e3-acc49196cd61" providerId="AD" clId="Web-{5FE79E65-4DB3-4ADB-AFC6-C930D714A533}" dt="2022-12-07T11:58:45.620" v="482" actId="20577"/>
        <pc:sldMkLst>
          <pc:docMk/>
          <pc:sldMk cId="1717194547" sldId="278"/>
        </pc:sldMkLst>
        <pc:spChg chg="mod">
          <ac:chgData name="Amelia Hooper (UG)" userId="S::c0040539@newcastle.ac.uk::0d15d4ce-8bc0-4926-83e3-acc49196cd61" providerId="AD" clId="Web-{5FE79E65-4DB3-4ADB-AFC6-C930D714A533}" dt="2022-12-07T11:58:45.620" v="482" actId="20577"/>
          <ac:spMkLst>
            <pc:docMk/>
            <pc:sldMk cId="1717194547" sldId="278"/>
            <ac:spMk id="2" creationId="{34E634CF-BC9A-3DBD-85F4-728AC7833158}"/>
          </ac:spMkLst>
        </pc:spChg>
        <pc:spChg chg="mod">
          <ac:chgData name="Amelia Hooper (UG)" userId="S::c0040539@newcastle.ac.uk::0d15d4ce-8bc0-4926-83e3-acc49196cd61" providerId="AD" clId="Web-{5FE79E65-4DB3-4ADB-AFC6-C930D714A533}" dt="2022-12-07T11:58:41.808" v="481" actId="20577"/>
          <ac:spMkLst>
            <pc:docMk/>
            <pc:sldMk cId="1717194547" sldId="278"/>
            <ac:spMk id="3" creationId="{A312D5BF-DA02-51BA-FB91-72E897A76D27}"/>
          </ac:spMkLst>
        </pc:spChg>
      </pc:sldChg>
      <pc:sldChg chg="modSp new ord">
        <pc:chgData name="Amelia Hooper (UG)" userId="S::c0040539@newcastle.ac.uk::0d15d4ce-8bc0-4926-83e3-acc49196cd61" providerId="AD" clId="Web-{5FE79E65-4DB3-4ADB-AFC6-C930D714A533}" dt="2022-12-07T11:34:31.030" v="240" actId="20577"/>
        <pc:sldMkLst>
          <pc:docMk/>
          <pc:sldMk cId="544750317" sldId="279"/>
        </pc:sldMkLst>
        <pc:spChg chg="mod">
          <ac:chgData name="Amelia Hooper (UG)" userId="S::c0040539@newcastle.ac.uk::0d15d4ce-8bc0-4926-83e3-acc49196cd61" providerId="AD" clId="Web-{5FE79E65-4DB3-4ADB-AFC6-C930D714A533}" dt="2022-12-07T11:34:31.030" v="240" actId="20577"/>
          <ac:spMkLst>
            <pc:docMk/>
            <pc:sldMk cId="544750317" sldId="279"/>
            <ac:spMk id="2" creationId="{D658DEE5-72D1-A99B-74AF-D04401F1A062}"/>
          </ac:spMkLst>
        </pc:spChg>
        <pc:spChg chg="mod">
          <ac:chgData name="Amelia Hooper (UG)" userId="S::c0040539@newcastle.ac.uk::0d15d4ce-8bc0-4926-83e3-acc49196cd61" providerId="AD" clId="Web-{5FE79E65-4DB3-4ADB-AFC6-C930D714A533}" dt="2022-12-07T11:34:28.686" v="239" actId="20577"/>
          <ac:spMkLst>
            <pc:docMk/>
            <pc:sldMk cId="544750317" sldId="279"/>
            <ac:spMk id="3" creationId="{4431AA71-BB03-9359-8AC4-86CB49538721}"/>
          </ac:spMkLst>
        </pc:spChg>
      </pc:sldChg>
      <pc:sldChg chg="modSp new">
        <pc:chgData name="Amelia Hooper (UG)" userId="S::c0040539@newcastle.ac.uk::0d15d4ce-8bc0-4926-83e3-acc49196cd61" providerId="AD" clId="Web-{5FE79E65-4DB3-4ADB-AFC6-C930D714A533}" dt="2022-12-07T12:21:55.212" v="502" actId="20577"/>
        <pc:sldMkLst>
          <pc:docMk/>
          <pc:sldMk cId="3431260292" sldId="280"/>
        </pc:sldMkLst>
        <pc:spChg chg="mod">
          <ac:chgData name="Amelia Hooper (UG)" userId="S::c0040539@newcastle.ac.uk::0d15d4ce-8bc0-4926-83e3-acc49196cd61" providerId="AD" clId="Web-{5FE79E65-4DB3-4ADB-AFC6-C930D714A533}" dt="2022-12-07T11:05:58.857" v="93" actId="20577"/>
          <ac:spMkLst>
            <pc:docMk/>
            <pc:sldMk cId="3431260292" sldId="280"/>
            <ac:spMk id="2" creationId="{5C7F6D03-1C71-B9CB-219B-A7924884F5EC}"/>
          </ac:spMkLst>
        </pc:spChg>
        <pc:spChg chg="mod">
          <ac:chgData name="Amelia Hooper (UG)" userId="S::c0040539@newcastle.ac.uk::0d15d4ce-8bc0-4926-83e3-acc49196cd61" providerId="AD" clId="Web-{5FE79E65-4DB3-4ADB-AFC6-C930D714A533}" dt="2022-12-07T12:21:55.212" v="502" actId="20577"/>
          <ac:spMkLst>
            <pc:docMk/>
            <pc:sldMk cId="3431260292" sldId="280"/>
            <ac:spMk id="3" creationId="{072DE8D7-D978-A857-4894-C2C7002E7C3A}"/>
          </ac:spMkLst>
        </pc:spChg>
      </pc:sldChg>
      <pc:sldChg chg="modSp new">
        <pc:chgData name="Amelia Hooper (UG)" userId="S::c0040539@newcastle.ac.uk::0d15d4ce-8bc0-4926-83e3-acc49196cd61" providerId="AD" clId="Web-{5FE79E65-4DB3-4ADB-AFC6-C930D714A533}" dt="2022-12-07T12:18:17.580" v="488" actId="20577"/>
        <pc:sldMkLst>
          <pc:docMk/>
          <pc:sldMk cId="284157748" sldId="281"/>
        </pc:sldMkLst>
        <pc:spChg chg="mod">
          <ac:chgData name="Amelia Hooper (UG)" userId="S::c0040539@newcastle.ac.uk::0d15d4ce-8bc0-4926-83e3-acc49196cd61" providerId="AD" clId="Web-{5FE79E65-4DB3-4ADB-AFC6-C930D714A533}" dt="2022-12-07T11:34:47.421" v="245" actId="20577"/>
          <ac:spMkLst>
            <pc:docMk/>
            <pc:sldMk cId="284157748" sldId="281"/>
            <ac:spMk id="2" creationId="{8F7EC093-F02A-A74D-BC5A-4A7D2AC4D231}"/>
          </ac:spMkLst>
        </pc:spChg>
        <pc:spChg chg="mod">
          <ac:chgData name="Amelia Hooper (UG)" userId="S::c0040539@newcastle.ac.uk::0d15d4ce-8bc0-4926-83e3-acc49196cd61" providerId="AD" clId="Web-{5FE79E65-4DB3-4ADB-AFC6-C930D714A533}" dt="2022-12-07T12:18:17.580" v="488" actId="20577"/>
          <ac:spMkLst>
            <pc:docMk/>
            <pc:sldMk cId="284157748" sldId="281"/>
            <ac:spMk id="3" creationId="{E0B067F0-C8F4-9E6F-F894-045500258419}"/>
          </ac:spMkLst>
        </pc:spChg>
      </pc:sldChg>
      <pc:sldChg chg="modSp new">
        <pc:chgData name="Amelia Hooper (UG)" userId="S::c0040539@newcastle.ac.uk::0d15d4ce-8bc0-4926-83e3-acc49196cd61" providerId="AD" clId="Web-{5FE79E65-4DB3-4ADB-AFC6-C930D714A533}" dt="2022-12-07T12:00:18.998" v="486" actId="20577"/>
        <pc:sldMkLst>
          <pc:docMk/>
          <pc:sldMk cId="2617593073" sldId="282"/>
        </pc:sldMkLst>
        <pc:spChg chg="mod">
          <ac:chgData name="Amelia Hooper (UG)" userId="S::c0040539@newcastle.ac.uk::0d15d4ce-8bc0-4926-83e3-acc49196cd61" providerId="AD" clId="Web-{5FE79E65-4DB3-4ADB-AFC6-C930D714A533}" dt="2022-12-07T11:34:54.358" v="249" actId="20577"/>
          <ac:spMkLst>
            <pc:docMk/>
            <pc:sldMk cId="2617593073" sldId="282"/>
            <ac:spMk id="2" creationId="{F263374C-866A-A103-04A9-5537B0C24ADC}"/>
          </ac:spMkLst>
        </pc:spChg>
        <pc:spChg chg="mod">
          <ac:chgData name="Amelia Hooper (UG)" userId="S::c0040539@newcastle.ac.uk::0d15d4ce-8bc0-4926-83e3-acc49196cd61" providerId="AD" clId="Web-{5FE79E65-4DB3-4ADB-AFC6-C930D714A533}" dt="2022-12-07T12:00:18.998" v="486" actId="20577"/>
          <ac:spMkLst>
            <pc:docMk/>
            <pc:sldMk cId="2617593073" sldId="282"/>
            <ac:spMk id="3" creationId="{2144F926-6622-FB95-F034-7C0A7BC2EA38}"/>
          </ac:spMkLst>
        </pc:spChg>
      </pc:sldChg>
      <pc:sldChg chg="modSp new del">
        <pc:chgData name="Amelia Hooper (UG)" userId="S::c0040539@newcastle.ac.uk::0d15d4ce-8bc0-4926-83e3-acc49196cd61" providerId="AD" clId="Web-{5FE79E65-4DB3-4ADB-AFC6-C930D714A533}" dt="2022-12-07T11:43:58.468" v="310"/>
        <pc:sldMkLst>
          <pc:docMk/>
          <pc:sldMk cId="1379040329" sldId="283"/>
        </pc:sldMkLst>
        <pc:spChg chg="mod">
          <ac:chgData name="Amelia Hooper (UG)" userId="S::c0040539@newcastle.ac.uk::0d15d4ce-8bc0-4926-83e3-acc49196cd61" providerId="AD" clId="Web-{5FE79E65-4DB3-4ADB-AFC6-C930D714A533}" dt="2022-12-07T11:35:09.999" v="259" actId="20577"/>
          <ac:spMkLst>
            <pc:docMk/>
            <pc:sldMk cId="1379040329" sldId="283"/>
            <ac:spMk id="2" creationId="{9D035420-AABA-DCF8-B866-91F423901F83}"/>
          </ac:spMkLst>
        </pc:spChg>
        <pc:spChg chg="mod">
          <ac:chgData name="Amelia Hooper (UG)" userId="S::c0040539@newcastle.ac.uk::0d15d4ce-8bc0-4926-83e3-acc49196cd61" providerId="AD" clId="Web-{5FE79E65-4DB3-4ADB-AFC6-C930D714A533}" dt="2022-12-07T11:39:25.726" v="307" actId="20577"/>
          <ac:spMkLst>
            <pc:docMk/>
            <pc:sldMk cId="1379040329" sldId="283"/>
            <ac:spMk id="3" creationId="{BE63EE85-0712-50C2-4FDD-2B1558D4A311}"/>
          </ac:spMkLst>
        </pc:spChg>
      </pc:sldChg>
      <pc:sldChg chg="modSp new">
        <pc:chgData name="Amelia Hooper (UG)" userId="S::c0040539@newcastle.ac.uk::0d15d4ce-8bc0-4926-83e3-acc49196cd61" providerId="AD" clId="Web-{5FE79E65-4DB3-4ADB-AFC6-C930D714A533}" dt="2022-12-07T11:36:19.345" v="293" actId="20577"/>
        <pc:sldMkLst>
          <pc:docMk/>
          <pc:sldMk cId="3858887015" sldId="284"/>
        </pc:sldMkLst>
        <pc:spChg chg="mod">
          <ac:chgData name="Amelia Hooper (UG)" userId="S::c0040539@newcastle.ac.uk::0d15d4ce-8bc0-4926-83e3-acc49196cd61" providerId="AD" clId="Web-{5FE79E65-4DB3-4ADB-AFC6-C930D714A533}" dt="2022-12-07T11:36:14.423" v="292" actId="14100"/>
          <ac:spMkLst>
            <pc:docMk/>
            <pc:sldMk cId="3858887015" sldId="284"/>
            <ac:spMk id="2" creationId="{CD1CC137-2A55-640C-57AF-482FDBD3BA01}"/>
          </ac:spMkLst>
        </pc:spChg>
        <pc:spChg chg="mod">
          <ac:chgData name="Amelia Hooper (UG)" userId="S::c0040539@newcastle.ac.uk::0d15d4ce-8bc0-4926-83e3-acc49196cd61" providerId="AD" clId="Web-{5FE79E65-4DB3-4ADB-AFC6-C930D714A533}" dt="2022-12-07T11:36:19.345" v="293" actId="20577"/>
          <ac:spMkLst>
            <pc:docMk/>
            <pc:sldMk cId="3858887015" sldId="284"/>
            <ac:spMk id="3" creationId="{4F820638-014E-ED1D-6A73-9E4C3F75F12A}"/>
          </ac:spMkLst>
        </pc:spChg>
      </pc:sldChg>
      <pc:sldChg chg="addSp delSp modSp add replId">
        <pc:chgData name="Amelia Hooper (UG)" userId="S::c0040539@newcastle.ac.uk::0d15d4ce-8bc0-4926-83e3-acc49196cd61" providerId="AD" clId="Web-{5FE79E65-4DB3-4ADB-AFC6-C930D714A533}" dt="2022-12-07T11:51:34.935" v="357" actId="20577"/>
        <pc:sldMkLst>
          <pc:docMk/>
          <pc:sldMk cId="3836168398" sldId="285"/>
        </pc:sldMkLst>
        <pc:spChg chg="mod">
          <ac:chgData name="Amelia Hooper (UG)" userId="S::c0040539@newcastle.ac.uk::0d15d4ce-8bc0-4926-83e3-acc49196cd61" providerId="AD" clId="Web-{5FE79E65-4DB3-4ADB-AFC6-C930D714A533}" dt="2022-12-07T11:47:35.209" v="326" actId="20577"/>
          <ac:spMkLst>
            <pc:docMk/>
            <pc:sldMk cId="3836168398" sldId="285"/>
            <ac:spMk id="2" creationId="{9D035420-AABA-DCF8-B866-91F423901F83}"/>
          </ac:spMkLst>
        </pc:spChg>
        <pc:spChg chg="del">
          <ac:chgData name="Amelia Hooper (UG)" userId="S::c0040539@newcastle.ac.uk::0d15d4ce-8bc0-4926-83e3-acc49196cd61" providerId="AD" clId="Web-{5FE79E65-4DB3-4ADB-AFC6-C930D714A533}" dt="2022-12-07T11:45:17.987" v="323"/>
          <ac:spMkLst>
            <pc:docMk/>
            <pc:sldMk cId="3836168398" sldId="285"/>
            <ac:spMk id="3" creationId="{BE63EE85-0712-50C2-4FDD-2B1558D4A311}"/>
          </ac:spMkLst>
        </pc:spChg>
        <pc:spChg chg="add mod">
          <ac:chgData name="Amelia Hooper (UG)" userId="S::c0040539@newcastle.ac.uk::0d15d4ce-8bc0-4926-83e3-acc49196cd61" providerId="AD" clId="Web-{5FE79E65-4DB3-4ADB-AFC6-C930D714A533}" dt="2022-12-07T11:51:25.966" v="351" actId="20577"/>
          <ac:spMkLst>
            <pc:docMk/>
            <pc:sldMk cId="3836168398" sldId="285"/>
            <ac:spMk id="5" creationId="{5790B8E9-5F79-719F-3A9D-F23CF7495F6A}"/>
          </ac:spMkLst>
        </pc:spChg>
        <pc:spChg chg="add del mod">
          <ac:chgData name="Amelia Hooper (UG)" userId="S::c0040539@newcastle.ac.uk::0d15d4ce-8bc0-4926-83e3-acc49196cd61" providerId="AD" clId="Web-{5FE79E65-4DB3-4ADB-AFC6-C930D714A533}" dt="2022-12-07T11:44:21.329" v="314"/>
          <ac:spMkLst>
            <pc:docMk/>
            <pc:sldMk cId="3836168398" sldId="285"/>
            <ac:spMk id="7" creationId="{1D32D923-B46D-8C95-E565-D26768A1A854}"/>
          </ac:spMkLst>
        </pc:spChg>
        <pc:spChg chg="add mod">
          <ac:chgData name="Amelia Hooper (UG)" userId="S::c0040539@newcastle.ac.uk::0d15d4ce-8bc0-4926-83e3-acc49196cd61" providerId="AD" clId="Web-{5FE79E65-4DB3-4ADB-AFC6-C930D714A533}" dt="2022-12-07T11:51:31.607" v="355" actId="20577"/>
          <ac:spMkLst>
            <pc:docMk/>
            <pc:sldMk cId="3836168398" sldId="285"/>
            <ac:spMk id="9" creationId="{BC5A0697-964E-A45B-3734-1C8D4399A40D}"/>
          </ac:spMkLst>
        </pc:spChg>
        <pc:spChg chg="add mod">
          <ac:chgData name="Amelia Hooper (UG)" userId="S::c0040539@newcastle.ac.uk::0d15d4ce-8bc0-4926-83e3-acc49196cd61" providerId="AD" clId="Web-{5FE79E65-4DB3-4ADB-AFC6-C930D714A533}" dt="2022-12-07T11:51:28.201" v="353" actId="20577"/>
          <ac:spMkLst>
            <pc:docMk/>
            <pc:sldMk cId="3836168398" sldId="285"/>
            <ac:spMk id="11" creationId="{534C7151-A8D3-B0DD-DF9E-09A9B5FB79E7}"/>
          </ac:spMkLst>
        </pc:spChg>
        <pc:spChg chg="add mod">
          <ac:chgData name="Amelia Hooper (UG)" userId="S::c0040539@newcastle.ac.uk::0d15d4ce-8bc0-4926-83e3-acc49196cd61" providerId="AD" clId="Web-{5FE79E65-4DB3-4ADB-AFC6-C930D714A533}" dt="2022-12-07T11:51:34.935" v="357" actId="20577"/>
          <ac:spMkLst>
            <pc:docMk/>
            <pc:sldMk cId="3836168398" sldId="285"/>
            <ac:spMk id="13" creationId="{91A81CC0-0BAC-2182-45EB-73AC62CD6D3B}"/>
          </ac:spMkLst>
        </pc:spChg>
      </pc:sldChg>
    </pc:docChg>
  </pc:docChgLst>
  <pc:docChgLst>
    <pc:chgData name="Max Stone" userId="4c0fda75-08e6-4a25-a553-ac6438c53985" providerId="ADAL" clId="{C838B218-29AE-4391-A936-F9B1557A6D09}"/>
    <pc:docChg chg="undo custSel modSld">
      <pc:chgData name="Max Stone" userId="4c0fda75-08e6-4a25-a553-ac6438c53985" providerId="ADAL" clId="{C838B218-29AE-4391-A936-F9B1557A6D09}" dt="2022-12-19T12:37:07.582" v="189"/>
      <pc:docMkLst>
        <pc:docMk/>
      </pc:docMkLst>
      <pc:sldChg chg="modCm">
        <pc:chgData name="Max Stone" userId="4c0fda75-08e6-4a25-a553-ac6438c53985" providerId="ADAL" clId="{C838B218-29AE-4391-A936-F9B1557A6D09}" dt="2022-12-19T12:28:51.148" v="0"/>
        <pc:sldMkLst>
          <pc:docMk/>
          <pc:sldMk cId="2681997654" sldId="257"/>
        </pc:sldMkLst>
      </pc:sldChg>
      <pc:sldChg chg="modSp mod modCm">
        <pc:chgData name="Max Stone" userId="4c0fda75-08e6-4a25-a553-ac6438c53985" providerId="ADAL" clId="{C838B218-29AE-4391-A936-F9B1557A6D09}" dt="2022-12-19T12:33:36.914" v="183" actId="5793"/>
        <pc:sldMkLst>
          <pc:docMk/>
          <pc:sldMk cId="1397324325" sldId="258"/>
        </pc:sldMkLst>
        <pc:spChg chg="mod">
          <ac:chgData name="Max Stone" userId="4c0fda75-08e6-4a25-a553-ac6438c53985" providerId="ADAL" clId="{C838B218-29AE-4391-A936-F9B1557A6D09}" dt="2022-12-19T12:33:36.914" v="183" actId="5793"/>
          <ac:spMkLst>
            <pc:docMk/>
            <pc:sldMk cId="1397324325" sldId="258"/>
            <ac:spMk id="3" creationId="{916C30D7-3211-4E27-8791-8177888B5142}"/>
          </ac:spMkLst>
        </pc:spChg>
      </pc:sldChg>
      <pc:sldChg chg="addCm modCm">
        <pc:chgData name="Max Stone" userId="4c0fda75-08e6-4a25-a553-ac6438c53985" providerId="ADAL" clId="{C838B218-29AE-4391-A936-F9B1557A6D09}" dt="2022-12-19T12:37:07.582" v="189"/>
        <pc:sldMkLst>
          <pc:docMk/>
          <pc:sldMk cId="3595948181" sldId="274"/>
        </pc:sldMkLst>
      </pc:sldChg>
      <pc:sldChg chg="modCm">
        <pc:chgData name="Max Stone" userId="4c0fda75-08e6-4a25-a553-ac6438c53985" providerId="ADAL" clId="{C838B218-29AE-4391-A936-F9B1557A6D09}" dt="2022-12-19T12:34:24.734" v="185"/>
        <pc:sldMkLst>
          <pc:docMk/>
          <pc:sldMk cId="3431260292" sldId="280"/>
        </pc:sldMkLst>
      </pc:sldChg>
      <pc:sldChg chg="modSp mod addCm">
        <pc:chgData name="Max Stone" userId="4c0fda75-08e6-4a25-a553-ac6438c53985" providerId="ADAL" clId="{C838B218-29AE-4391-A936-F9B1557A6D09}" dt="2022-12-19T12:31:58.881" v="140" actId="20577"/>
        <pc:sldMkLst>
          <pc:docMk/>
          <pc:sldMk cId="284157748" sldId="281"/>
        </pc:sldMkLst>
        <pc:spChg chg="mod">
          <ac:chgData name="Max Stone" userId="4c0fda75-08e6-4a25-a553-ac6438c53985" providerId="ADAL" clId="{C838B218-29AE-4391-A936-F9B1557A6D09}" dt="2022-12-19T12:31:58.881" v="140" actId="20577"/>
          <ac:spMkLst>
            <pc:docMk/>
            <pc:sldMk cId="284157748" sldId="281"/>
            <ac:spMk id="3" creationId="{E0B067F0-C8F4-9E6F-F894-045500258419}"/>
          </ac:spMkLst>
        </pc:spChg>
        <pc:spChg chg="mod">
          <ac:chgData name="Max Stone" userId="4c0fda75-08e6-4a25-a553-ac6438c53985" providerId="ADAL" clId="{C838B218-29AE-4391-A936-F9B1557A6D09}" dt="2022-12-19T12:29:54.174" v="1" actId="20577"/>
          <ac:spMkLst>
            <pc:docMk/>
            <pc:sldMk cId="284157748" sldId="281"/>
            <ac:spMk id="5" creationId="{2994C4BF-8070-B54D-00AF-33892BFB4EEA}"/>
          </ac:spMkLst>
        </pc:spChg>
      </pc:sldChg>
      <pc:sldChg chg="modSp mod">
        <pc:chgData name="Max Stone" userId="4c0fda75-08e6-4a25-a553-ac6438c53985" providerId="ADAL" clId="{C838B218-29AE-4391-A936-F9B1557A6D09}" dt="2022-12-19T12:32:12.366" v="142" actId="20577"/>
        <pc:sldMkLst>
          <pc:docMk/>
          <pc:sldMk cId="2617593073" sldId="282"/>
        </pc:sldMkLst>
        <pc:spChg chg="mod">
          <ac:chgData name="Max Stone" userId="4c0fda75-08e6-4a25-a553-ac6438c53985" providerId="ADAL" clId="{C838B218-29AE-4391-A936-F9B1557A6D09}" dt="2022-12-19T12:32:12.366" v="142" actId="20577"/>
          <ac:spMkLst>
            <pc:docMk/>
            <pc:sldMk cId="2617593073" sldId="282"/>
            <ac:spMk id="3" creationId="{2144F926-6622-FB95-F034-7C0A7BC2EA38}"/>
          </ac:spMkLst>
        </pc:spChg>
      </pc:sldChg>
      <pc:sldChg chg="modCm">
        <pc:chgData name="Max Stone" userId="4c0fda75-08e6-4a25-a553-ac6438c53985" providerId="ADAL" clId="{C838B218-29AE-4391-A936-F9B1557A6D09}" dt="2022-12-19T12:34:13.270" v="184"/>
        <pc:sldMkLst>
          <pc:docMk/>
          <pc:sldMk cId="3836168398" sldId="285"/>
        </pc:sldMkLst>
      </pc:sldChg>
      <pc:sldChg chg="addCm">
        <pc:chgData name="Max Stone" userId="4c0fda75-08e6-4a25-a553-ac6438c53985" providerId="ADAL" clId="{C838B218-29AE-4391-A936-F9B1557A6D09}" dt="2022-12-19T12:36:43.874" v="187"/>
        <pc:sldMkLst>
          <pc:docMk/>
          <pc:sldMk cId="263712480" sldId="291"/>
        </pc:sldMkLst>
      </pc:sldChg>
      <pc:sldChg chg="addCm">
        <pc:chgData name="Max Stone" userId="4c0fda75-08e6-4a25-a553-ac6438c53985" providerId="ADAL" clId="{C838B218-29AE-4391-A936-F9B1557A6D09}" dt="2022-12-19T12:33:10.824" v="143"/>
        <pc:sldMkLst>
          <pc:docMk/>
          <pc:sldMk cId="1566817455" sldId="293"/>
        </pc:sldMkLst>
      </pc:sldChg>
      <pc:sldChg chg="addCm">
        <pc:chgData name="Max Stone" userId="4c0fda75-08e6-4a25-a553-ac6438c53985" providerId="ADAL" clId="{C838B218-29AE-4391-A936-F9B1557A6D09}" dt="2022-12-19T12:36:25.872" v="186"/>
        <pc:sldMkLst>
          <pc:docMk/>
          <pc:sldMk cId="2080935911" sldId="294"/>
        </pc:sldMkLst>
      </pc:sldChg>
    </pc:docChg>
  </pc:docChgLst>
  <pc:docChgLst>
    <pc:chgData name="Amelia Hooper (UG)" userId="S::c0040539@newcastle.ac.uk::0d15d4ce-8bc0-4926-83e3-acc49196cd61" providerId="AD" clId="Web-{64657CAB-0F25-4FB9-B031-EE9943456901}"/>
    <pc:docChg chg="modSld">
      <pc:chgData name="Amelia Hooper (UG)" userId="S::c0040539@newcastle.ac.uk::0d15d4ce-8bc0-4926-83e3-acc49196cd61" providerId="AD" clId="Web-{64657CAB-0F25-4FB9-B031-EE9943456901}" dt="2022-12-16T15:31:40.136" v="1" actId="20577"/>
      <pc:docMkLst>
        <pc:docMk/>
      </pc:docMkLst>
      <pc:sldChg chg="modSp">
        <pc:chgData name="Amelia Hooper (UG)" userId="S::c0040539@newcastle.ac.uk::0d15d4ce-8bc0-4926-83e3-acc49196cd61" providerId="AD" clId="Web-{64657CAB-0F25-4FB9-B031-EE9943456901}" dt="2022-12-16T15:31:40.136" v="1" actId="20577"/>
        <pc:sldMkLst>
          <pc:docMk/>
          <pc:sldMk cId="3644341457" sldId="269"/>
        </pc:sldMkLst>
        <pc:spChg chg="mod">
          <ac:chgData name="Amelia Hooper (UG)" userId="S::c0040539@newcastle.ac.uk::0d15d4ce-8bc0-4926-83e3-acc49196cd61" providerId="AD" clId="Web-{64657CAB-0F25-4FB9-B031-EE9943456901}" dt="2022-12-16T15:31:40.136" v="1" actId="20577"/>
          <ac:spMkLst>
            <pc:docMk/>
            <pc:sldMk cId="3644341457" sldId="269"/>
            <ac:spMk id="3" creationId="{28DCDEB4-6FF2-4AA3-A300-56DBFCB96871}"/>
          </ac:spMkLst>
        </pc:spChg>
      </pc:sldChg>
    </pc:docChg>
  </pc:docChgLst>
  <pc:docChgLst>
    <pc:chgData name="Amelia Hooper (UG)" userId="S::c0040539@newcastle.ac.uk::0d15d4ce-8bc0-4926-83e3-acc49196cd61" providerId="AD" clId="Web-{F2B8E1FE-63BA-4C89-8544-9C51E0E8C10B}"/>
    <pc:docChg chg="addSld modSld">
      <pc:chgData name="Amelia Hooper (UG)" userId="S::c0040539@newcastle.ac.uk::0d15d4ce-8bc0-4926-83e3-acc49196cd61" providerId="AD" clId="Web-{F2B8E1FE-63BA-4C89-8544-9C51E0E8C10B}" dt="2022-12-16T13:13:46.291" v="276" actId="20577"/>
      <pc:docMkLst>
        <pc:docMk/>
      </pc:docMkLst>
      <pc:sldChg chg="modCm">
        <pc:chgData name="Amelia Hooper (UG)" userId="S::c0040539@newcastle.ac.uk::0d15d4ce-8bc0-4926-83e3-acc49196cd61" providerId="AD" clId="Web-{F2B8E1FE-63BA-4C89-8544-9C51E0E8C10B}" dt="2022-12-16T13:02:22.703" v="0"/>
        <pc:sldMkLst>
          <pc:docMk/>
          <pc:sldMk cId="411880330" sldId="256"/>
        </pc:sldMkLst>
      </pc:sldChg>
      <pc:sldChg chg="modSp modCm">
        <pc:chgData name="Amelia Hooper (UG)" userId="S::c0040539@newcastle.ac.uk::0d15d4ce-8bc0-4926-83e3-acc49196cd61" providerId="AD" clId="Web-{F2B8E1FE-63BA-4C89-8544-9C51E0E8C10B}" dt="2022-12-16T13:04:48.008" v="81" actId="20577"/>
        <pc:sldMkLst>
          <pc:docMk/>
          <pc:sldMk cId="2681997654" sldId="257"/>
        </pc:sldMkLst>
        <pc:spChg chg="mod">
          <ac:chgData name="Amelia Hooper (UG)" userId="S::c0040539@newcastle.ac.uk::0d15d4ce-8bc0-4926-83e3-acc49196cd61" providerId="AD" clId="Web-{F2B8E1FE-63BA-4C89-8544-9C51E0E8C10B}" dt="2022-12-16T13:04:48.008" v="81" actId="20577"/>
          <ac:spMkLst>
            <pc:docMk/>
            <pc:sldMk cId="2681997654" sldId="257"/>
            <ac:spMk id="13" creationId="{7F707D56-845E-4F05-ADD1-410B64164975}"/>
          </ac:spMkLst>
        </pc:spChg>
        <pc:spChg chg="mod">
          <ac:chgData name="Amelia Hooper (UG)" userId="S::c0040539@newcastle.ac.uk::0d15d4ce-8bc0-4926-83e3-acc49196cd61" providerId="AD" clId="Web-{F2B8E1FE-63BA-4C89-8544-9C51E0E8C10B}" dt="2022-12-16T13:04:32.945" v="75" actId="1076"/>
          <ac:spMkLst>
            <pc:docMk/>
            <pc:sldMk cId="2681997654" sldId="257"/>
            <ac:spMk id="14" creationId="{767846ED-0DCA-4B47-B528-BE49490FC7B5}"/>
          </ac:spMkLst>
        </pc:spChg>
        <pc:grpChg chg="mod">
          <ac:chgData name="Amelia Hooper (UG)" userId="S::c0040539@newcastle.ac.uk::0d15d4ce-8bc0-4926-83e3-acc49196cd61" providerId="AD" clId="Web-{F2B8E1FE-63BA-4C89-8544-9C51E0E8C10B}" dt="2022-12-16T13:04:29.492" v="74" actId="1076"/>
          <ac:grpSpMkLst>
            <pc:docMk/>
            <pc:sldMk cId="2681997654" sldId="257"/>
            <ac:grpSpMk id="12" creationId="{24CAF0DB-8A02-45B4-937A-A7CF4AE6167D}"/>
          </ac:grpSpMkLst>
        </pc:grpChg>
      </pc:sldChg>
      <pc:sldChg chg="modSp modCm">
        <pc:chgData name="Amelia Hooper (UG)" userId="S::c0040539@newcastle.ac.uk::0d15d4ce-8bc0-4926-83e3-acc49196cd61" providerId="AD" clId="Web-{F2B8E1FE-63BA-4C89-8544-9C51E0E8C10B}" dt="2022-12-16T13:12:30.364" v="248"/>
        <pc:sldMkLst>
          <pc:docMk/>
          <pc:sldMk cId="1717194547" sldId="278"/>
        </pc:sldMkLst>
        <pc:spChg chg="mod">
          <ac:chgData name="Amelia Hooper (UG)" userId="S::c0040539@newcastle.ac.uk::0d15d4ce-8bc0-4926-83e3-acc49196cd61" providerId="AD" clId="Web-{F2B8E1FE-63BA-4C89-8544-9C51E0E8C10B}" dt="2022-12-16T13:07:39.222" v="153" actId="20577"/>
          <ac:spMkLst>
            <pc:docMk/>
            <pc:sldMk cId="1717194547" sldId="278"/>
            <ac:spMk id="2" creationId="{34E634CF-BC9A-3DBD-85F4-728AC7833158}"/>
          </ac:spMkLst>
        </pc:spChg>
        <pc:spChg chg="mod">
          <ac:chgData name="Amelia Hooper (UG)" userId="S::c0040539@newcastle.ac.uk::0d15d4ce-8bc0-4926-83e3-acc49196cd61" providerId="AD" clId="Web-{F2B8E1FE-63BA-4C89-8544-9C51E0E8C10B}" dt="2022-12-16T13:12:25.130" v="247" actId="20577"/>
          <ac:spMkLst>
            <pc:docMk/>
            <pc:sldMk cId="1717194547" sldId="278"/>
            <ac:spMk id="3" creationId="{A312D5BF-DA02-51BA-FB91-72E897A76D27}"/>
          </ac:spMkLst>
        </pc:spChg>
      </pc:sldChg>
      <pc:sldChg chg="modSp modCm">
        <pc:chgData name="Amelia Hooper (UG)" userId="S::c0040539@newcastle.ac.uk::0d15d4ce-8bc0-4926-83e3-acc49196cd61" providerId="AD" clId="Web-{F2B8E1FE-63BA-4C89-8544-9C51E0E8C10B}" dt="2022-12-16T13:12:49.662" v="252" actId="1076"/>
        <pc:sldMkLst>
          <pc:docMk/>
          <pc:sldMk cId="544750317" sldId="279"/>
        </pc:sldMkLst>
        <pc:spChg chg="mod">
          <ac:chgData name="Amelia Hooper (UG)" userId="S::c0040539@newcastle.ac.uk::0d15d4ce-8bc0-4926-83e3-acc49196cd61" providerId="AD" clId="Web-{F2B8E1FE-63BA-4C89-8544-9C51E0E8C10B}" dt="2022-12-16T13:07:00.563" v="127" actId="20577"/>
          <ac:spMkLst>
            <pc:docMk/>
            <pc:sldMk cId="544750317" sldId="279"/>
            <ac:spMk id="2" creationId="{D658DEE5-72D1-A99B-74AF-D04401F1A062}"/>
          </ac:spMkLst>
        </pc:spChg>
        <pc:spChg chg="mod">
          <ac:chgData name="Amelia Hooper (UG)" userId="S::c0040539@newcastle.ac.uk::0d15d4ce-8bc0-4926-83e3-acc49196cd61" providerId="AD" clId="Web-{F2B8E1FE-63BA-4C89-8544-9C51E0E8C10B}" dt="2022-12-16T13:12:49.662" v="252" actId="1076"/>
          <ac:spMkLst>
            <pc:docMk/>
            <pc:sldMk cId="544750317" sldId="279"/>
            <ac:spMk id="3" creationId="{4431AA71-BB03-9359-8AC4-86CB49538721}"/>
          </ac:spMkLst>
        </pc:spChg>
      </pc:sldChg>
      <pc:sldChg chg="modSp modCm">
        <pc:chgData name="Amelia Hooper (UG)" userId="S::c0040539@newcastle.ac.uk::0d15d4ce-8bc0-4926-83e3-acc49196cd61" providerId="AD" clId="Web-{F2B8E1FE-63BA-4C89-8544-9C51E0E8C10B}" dt="2022-12-16T13:09:45.933" v="177" actId="20577"/>
        <pc:sldMkLst>
          <pc:docMk/>
          <pc:sldMk cId="3431260292" sldId="280"/>
        </pc:sldMkLst>
        <pc:spChg chg="mod">
          <ac:chgData name="Amelia Hooper (UG)" userId="S::c0040539@newcastle.ac.uk::0d15d4ce-8bc0-4926-83e3-acc49196cd61" providerId="AD" clId="Web-{F2B8E1FE-63BA-4C89-8544-9C51E0E8C10B}" dt="2022-12-16T13:09:45.933" v="177" actId="20577"/>
          <ac:spMkLst>
            <pc:docMk/>
            <pc:sldMk cId="3431260292" sldId="280"/>
            <ac:spMk id="2" creationId="{5C7F6D03-1C71-B9CB-219B-A7924884F5EC}"/>
          </ac:spMkLst>
        </pc:spChg>
        <pc:spChg chg="mod">
          <ac:chgData name="Amelia Hooper (UG)" userId="S::c0040539@newcastle.ac.uk::0d15d4ce-8bc0-4926-83e3-acc49196cd61" providerId="AD" clId="Web-{F2B8E1FE-63BA-4C89-8544-9C51E0E8C10B}" dt="2022-12-16T13:06:41.375" v="123" actId="14100"/>
          <ac:spMkLst>
            <pc:docMk/>
            <pc:sldMk cId="3431260292" sldId="280"/>
            <ac:spMk id="3" creationId="{072DE8D7-D978-A857-4894-C2C7002E7C3A}"/>
          </ac:spMkLst>
        </pc:spChg>
      </pc:sldChg>
      <pc:sldChg chg="modSp">
        <pc:chgData name="Amelia Hooper (UG)" userId="S::c0040539@newcastle.ac.uk::0d15d4ce-8bc0-4926-83e3-acc49196cd61" providerId="AD" clId="Web-{F2B8E1FE-63BA-4C89-8544-9C51E0E8C10B}" dt="2022-12-16T13:13:28.493" v="270" actId="20577"/>
        <pc:sldMkLst>
          <pc:docMk/>
          <pc:sldMk cId="284157748" sldId="281"/>
        </pc:sldMkLst>
        <pc:spChg chg="mod">
          <ac:chgData name="Amelia Hooper (UG)" userId="S::c0040539@newcastle.ac.uk::0d15d4ce-8bc0-4926-83e3-acc49196cd61" providerId="AD" clId="Web-{F2B8E1FE-63BA-4C89-8544-9C51E0E8C10B}" dt="2022-12-16T13:13:28.493" v="270" actId="20577"/>
          <ac:spMkLst>
            <pc:docMk/>
            <pc:sldMk cId="284157748" sldId="281"/>
            <ac:spMk id="3" creationId="{E0B067F0-C8F4-9E6F-F894-045500258419}"/>
          </ac:spMkLst>
        </pc:spChg>
      </pc:sldChg>
      <pc:sldChg chg="modSp">
        <pc:chgData name="Amelia Hooper (UG)" userId="S::c0040539@newcastle.ac.uk::0d15d4ce-8bc0-4926-83e3-acc49196cd61" providerId="AD" clId="Web-{F2B8E1FE-63BA-4C89-8544-9C51E0E8C10B}" dt="2022-12-16T13:13:46.291" v="276" actId="20577"/>
        <pc:sldMkLst>
          <pc:docMk/>
          <pc:sldMk cId="2617593073" sldId="282"/>
        </pc:sldMkLst>
        <pc:spChg chg="mod">
          <ac:chgData name="Amelia Hooper (UG)" userId="S::c0040539@newcastle.ac.uk::0d15d4ce-8bc0-4926-83e3-acc49196cd61" providerId="AD" clId="Web-{F2B8E1FE-63BA-4C89-8544-9C51E0E8C10B}" dt="2022-12-16T13:13:46.291" v="276" actId="20577"/>
          <ac:spMkLst>
            <pc:docMk/>
            <pc:sldMk cId="2617593073" sldId="282"/>
            <ac:spMk id="3" creationId="{2144F926-6622-FB95-F034-7C0A7BC2EA38}"/>
          </ac:spMkLst>
        </pc:spChg>
      </pc:sldChg>
      <pc:sldChg chg="modSp new">
        <pc:chgData name="Amelia Hooper (UG)" userId="S::c0040539@newcastle.ac.uk::0d15d4ce-8bc0-4926-83e3-acc49196cd61" providerId="AD" clId="Web-{F2B8E1FE-63BA-4C89-8544-9C51E0E8C10B}" dt="2022-12-16T13:13:07.148" v="265" actId="20577"/>
        <pc:sldMkLst>
          <pc:docMk/>
          <pc:sldMk cId="429589347" sldId="292"/>
        </pc:sldMkLst>
        <pc:spChg chg="mod">
          <ac:chgData name="Amelia Hooper (UG)" userId="S::c0040539@newcastle.ac.uk::0d15d4ce-8bc0-4926-83e3-acc49196cd61" providerId="AD" clId="Web-{F2B8E1FE-63BA-4C89-8544-9C51E0E8C10B}" dt="2022-12-16T13:09:58.683" v="185" actId="20577"/>
          <ac:spMkLst>
            <pc:docMk/>
            <pc:sldMk cId="429589347" sldId="292"/>
            <ac:spMk id="2" creationId="{12B0CF97-CD96-F268-7129-EED58C35EF0E}"/>
          </ac:spMkLst>
        </pc:spChg>
        <pc:spChg chg="mod">
          <ac:chgData name="Amelia Hooper (UG)" userId="S::c0040539@newcastle.ac.uk::0d15d4ce-8bc0-4926-83e3-acc49196cd61" providerId="AD" clId="Web-{F2B8E1FE-63BA-4C89-8544-9C51E0E8C10B}" dt="2022-12-16T13:13:07.148" v="265" actId="20577"/>
          <ac:spMkLst>
            <pc:docMk/>
            <pc:sldMk cId="429589347" sldId="292"/>
            <ac:spMk id="3" creationId="{2403C93F-D8D1-859A-7768-A8B97C26D705}"/>
          </ac:spMkLst>
        </pc:spChg>
      </pc:sldChg>
    </pc:docChg>
  </pc:docChgLst>
  <pc:docChgLst>
    <pc:chgData name="Tracy Donachie" userId="S::ntd42@newcastle.ac.uk::236ced40-67e5-4342-852a-7648906ff10e" providerId="AD" clId="Web-{E1A17E87-05AE-4E51-8BF7-74FC2C173DD8}"/>
    <pc:docChg chg="modSld">
      <pc:chgData name="Tracy Donachie" userId="S::ntd42@newcastle.ac.uk::236ced40-67e5-4342-852a-7648906ff10e" providerId="AD" clId="Web-{E1A17E87-05AE-4E51-8BF7-74FC2C173DD8}" dt="2022-12-06T07:32:47.775" v="15"/>
      <pc:docMkLst>
        <pc:docMk/>
      </pc:docMkLst>
      <pc:sldChg chg="delSp modSp addCm">
        <pc:chgData name="Tracy Donachie" userId="S::ntd42@newcastle.ac.uk::236ced40-67e5-4342-852a-7648906ff10e" providerId="AD" clId="Web-{E1A17E87-05AE-4E51-8BF7-74FC2C173DD8}" dt="2022-12-06T07:30:08.739" v="12"/>
        <pc:sldMkLst>
          <pc:docMk/>
          <pc:sldMk cId="3999799859" sldId="260"/>
        </pc:sldMkLst>
        <pc:spChg chg="mod">
          <ac:chgData name="Tracy Donachie" userId="S::ntd42@newcastle.ac.uk::236ced40-67e5-4342-852a-7648906ff10e" providerId="AD" clId="Web-{E1A17E87-05AE-4E51-8BF7-74FC2C173DD8}" dt="2022-12-06T07:29:07.206" v="2" actId="20577"/>
          <ac:spMkLst>
            <pc:docMk/>
            <pc:sldMk cId="3999799859" sldId="260"/>
            <ac:spMk id="2" creationId="{63FF9B8F-25A5-4331-8772-721F9A7DBED5}"/>
          </ac:spMkLst>
        </pc:spChg>
        <pc:spChg chg="del mod">
          <ac:chgData name="Tracy Donachie" userId="S::ntd42@newcastle.ac.uk::236ced40-67e5-4342-852a-7648906ff10e" providerId="AD" clId="Web-{E1A17E87-05AE-4E51-8BF7-74FC2C173DD8}" dt="2022-12-06T07:29:12.472" v="4"/>
          <ac:spMkLst>
            <pc:docMk/>
            <pc:sldMk cId="3999799859" sldId="260"/>
            <ac:spMk id="3" creationId="{EE1FC89B-1468-43EE-8552-858C6DC34AA6}"/>
          </ac:spMkLst>
        </pc:spChg>
        <pc:spChg chg="mod">
          <ac:chgData name="Tracy Donachie" userId="S::ntd42@newcastle.ac.uk::236ced40-67e5-4342-852a-7648906ff10e" providerId="AD" clId="Web-{E1A17E87-05AE-4E51-8BF7-74FC2C173DD8}" dt="2022-12-06T07:29:51.441" v="11" actId="14100"/>
          <ac:spMkLst>
            <pc:docMk/>
            <pc:sldMk cId="3999799859" sldId="260"/>
            <ac:spMk id="4" creationId="{6E9B2F25-4468-397B-E21D-83F402335C66}"/>
          </ac:spMkLst>
        </pc:spChg>
      </pc:sldChg>
      <pc:sldChg chg="addCm">
        <pc:chgData name="Tracy Donachie" userId="S::ntd42@newcastle.ac.uk::236ced40-67e5-4342-852a-7648906ff10e" providerId="AD" clId="Web-{E1A17E87-05AE-4E51-8BF7-74FC2C173DD8}" dt="2022-12-06T07:32:25.524" v="14"/>
        <pc:sldMkLst>
          <pc:docMk/>
          <pc:sldMk cId="1620291011" sldId="261"/>
        </pc:sldMkLst>
      </pc:sldChg>
      <pc:sldChg chg="addCm">
        <pc:chgData name="Tracy Donachie" userId="S::ntd42@newcastle.ac.uk::236ced40-67e5-4342-852a-7648906ff10e" providerId="AD" clId="Web-{E1A17E87-05AE-4E51-8BF7-74FC2C173DD8}" dt="2022-12-06T07:32:47.775" v="15"/>
        <pc:sldMkLst>
          <pc:docMk/>
          <pc:sldMk cId="596752801" sldId="263"/>
        </pc:sldMkLst>
      </pc:sldChg>
      <pc:sldChg chg="addCm">
        <pc:chgData name="Tracy Donachie" userId="S::ntd42@newcastle.ac.uk::236ced40-67e5-4342-852a-7648906ff10e" providerId="AD" clId="Web-{E1A17E87-05AE-4E51-8BF7-74FC2C173DD8}" dt="2022-12-06T07:28:15.095" v="0"/>
        <pc:sldMkLst>
          <pc:docMk/>
          <pc:sldMk cId="91060155" sldId="266"/>
        </pc:sldMkLst>
      </pc:sldChg>
      <pc:sldChg chg="addCm">
        <pc:chgData name="Tracy Donachie" userId="S::ntd42@newcastle.ac.uk::236ced40-67e5-4342-852a-7648906ff10e" providerId="AD" clId="Web-{E1A17E87-05AE-4E51-8BF7-74FC2C173DD8}" dt="2022-12-06T07:31:12.272" v="13"/>
        <pc:sldMkLst>
          <pc:docMk/>
          <pc:sldMk cId="4109883375" sldId="275"/>
        </pc:sldMkLst>
      </pc:sldChg>
    </pc:docChg>
  </pc:docChgLst>
  <pc:docChgLst>
    <pc:chgData name="Amelia Hooper (UG)" userId="0d15d4ce-8bc0-4926-83e3-acc49196cd61" providerId="ADAL" clId="{C97A4220-DA40-466B-AE5C-96412EBAE976}"/>
    <pc:docChg chg="undo custSel addSld delSld modSld">
      <pc:chgData name="Amelia Hooper (UG)" userId="0d15d4ce-8bc0-4926-83e3-acc49196cd61" providerId="ADAL" clId="{C97A4220-DA40-466B-AE5C-96412EBAE976}" dt="2022-12-10T14:39:43.263" v="3817" actId="255"/>
      <pc:docMkLst>
        <pc:docMk/>
      </pc:docMkLst>
      <pc:sldChg chg="modNotesTx">
        <pc:chgData name="Amelia Hooper (UG)" userId="0d15d4ce-8bc0-4926-83e3-acc49196cd61" providerId="ADAL" clId="{C97A4220-DA40-466B-AE5C-96412EBAE976}" dt="2022-12-09T15:16:55.157" v="2326" actId="20577"/>
        <pc:sldMkLst>
          <pc:docMk/>
          <pc:sldMk cId="3611015132" sldId="262"/>
        </pc:sldMkLst>
      </pc:sldChg>
      <pc:sldChg chg="addSp delSp modSp del modCm">
        <pc:chgData name="Amelia Hooper (UG)" userId="0d15d4ce-8bc0-4926-83e3-acc49196cd61" providerId="ADAL" clId="{C97A4220-DA40-466B-AE5C-96412EBAE976}" dt="2022-12-09T15:13:36.392" v="2324" actId="47"/>
        <pc:sldMkLst>
          <pc:docMk/>
          <pc:sldMk cId="91060155" sldId="266"/>
        </pc:sldMkLst>
        <pc:picChg chg="add mod">
          <ac:chgData name="Amelia Hooper (UG)" userId="0d15d4ce-8bc0-4926-83e3-acc49196cd61" providerId="ADAL" clId="{C97A4220-DA40-466B-AE5C-96412EBAE976}" dt="2022-12-09T15:04:39.525" v="2097"/>
          <ac:picMkLst>
            <pc:docMk/>
            <pc:sldMk cId="91060155" sldId="266"/>
            <ac:picMk id="4" creationId="{5CAA797E-2D01-059E-439A-894E3CF2B126}"/>
          </ac:picMkLst>
        </pc:picChg>
        <pc:picChg chg="del">
          <ac:chgData name="Amelia Hooper (UG)" userId="0d15d4ce-8bc0-4926-83e3-acc49196cd61" providerId="ADAL" clId="{C97A4220-DA40-466B-AE5C-96412EBAE976}" dt="2022-12-09T15:04:26.611" v="2082" actId="478"/>
          <ac:picMkLst>
            <pc:docMk/>
            <pc:sldMk cId="91060155" sldId="266"/>
            <ac:picMk id="1026" creationId="{D599369F-FD5C-FAB7-9B50-083A1C5530DA}"/>
          </ac:picMkLst>
        </pc:picChg>
      </pc:sldChg>
      <pc:sldChg chg="modSp mod">
        <pc:chgData name="Amelia Hooper (UG)" userId="0d15d4ce-8bc0-4926-83e3-acc49196cd61" providerId="ADAL" clId="{C97A4220-DA40-466B-AE5C-96412EBAE976}" dt="2022-12-10T14:39:43.263" v="3817" actId="255"/>
        <pc:sldMkLst>
          <pc:docMk/>
          <pc:sldMk cId="1545611878" sldId="267"/>
        </pc:sldMkLst>
        <pc:spChg chg="mod">
          <ac:chgData name="Amelia Hooper (UG)" userId="0d15d4ce-8bc0-4926-83e3-acc49196cd61" providerId="ADAL" clId="{C97A4220-DA40-466B-AE5C-96412EBAE976}" dt="2022-12-10T14:39:43.263" v="3817" actId="255"/>
          <ac:spMkLst>
            <pc:docMk/>
            <pc:sldMk cId="1545611878" sldId="267"/>
            <ac:spMk id="3" creationId="{5611AB62-42C6-41B3-8361-126AC25E41E1}"/>
          </ac:spMkLst>
        </pc:spChg>
      </pc:sldChg>
      <pc:sldChg chg="modSp mod modCm">
        <pc:chgData name="Amelia Hooper (UG)" userId="0d15d4ce-8bc0-4926-83e3-acc49196cd61" providerId="ADAL" clId="{C97A4220-DA40-466B-AE5C-96412EBAE976}" dt="2022-12-09T15:17:06.178" v="2327"/>
        <pc:sldMkLst>
          <pc:docMk/>
          <pc:sldMk cId="3644341457" sldId="269"/>
        </pc:sldMkLst>
        <pc:spChg chg="mod">
          <ac:chgData name="Amelia Hooper (UG)" userId="0d15d4ce-8bc0-4926-83e3-acc49196cd61" providerId="ADAL" clId="{C97A4220-DA40-466B-AE5C-96412EBAE976}" dt="2022-12-08T17:23:05.303" v="286" actId="113"/>
          <ac:spMkLst>
            <pc:docMk/>
            <pc:sldMk cId="3644341457" sldId="269"/>
            <ac:spMk id="3" creationId="{28DCDEB4-6FF2-4AA3-A300-56DBFCB96871}"/>
          </ac:spMkLst>
        </pc:spChg>
        <pc:picChg chg="mod">
          <ac:chgData name="Amelia Hooper (UG)" userId="0d15d4ce-8bc0-4926-83e3-acc49196cd61" providerId="ADAL" clId="{C97A4220-DA40-466B-AE5C-96412EBAE976}" dt="2022-12-08T17:22:58.014" v="285" actId="1076"/>
          <ac:picMkLst>
            <pc:docMk/>
            <pc:sldMk cId="3644341457" sldId="269"/>
            <ac:picMk id="4" creationId="{26DBF8A8-CC85-D6D8-01DF-A5C672AC9B79}"/>
          </ac:picMkLst>
        </pc:picChg>
      </pc:sldChg>
      <pc:sldChg chg="addSp modSp mod modCm">
        <pc:chgData name="Amelia Hooper (UG)" userId="0d15d4ce-8bc0-4926-83e3-acc49196cd61" providerId="ADAL" clId="{C97A4220-DA40-466B-AE5C-96412EBAE976}" dt="2022-12-10T14:34:32.206" v="3489" actId="207"/>
        <pc:sldMkLst>
          <pc:docMk/>
          <pc:sldMk cId="278917960" sldId="272"/>
        </pc:sldMkLst>
        <pc:spChg chg="mod">
          <ac:chgData name="Amelia Hooper (UG)" userId="0d15d4ce-8bc0-4926-83e3-acc49196cd61" providerId="ADAL" clId="{C97A4220-DA40-466B-AE5C-96412EBAE976}" dt="2022-12-10T14:34:32.206" v="3489" actId="207"/>
          <ac:spMkLst>
            <pc:docMk/>
            <pc:sldMk cId="278917960" sldId="272"/>
            <ac:spMk id="3" creationId="{B02FFA70-A531-B625-1464-B6CB8B77DFFB}"/>
          </ac:spMkLst>
        </pc:spChg>
        <pc:spChg chg="add mod">
          <ac:chgData name="Amelia Hooper (UG)" userId="0d15d4ce-8bc0-4926-83e3-acc49196cd61" providerId="ADAL" clId="{C97A4220-DA40-466B-AE5C-96412EBAE976}" dt="2022-12-09T15:14:11.050" v="2325" actId="207"/>
          <ac:spMkLst>
            <pc:docMk/>
            <pc:sldMk cId="278917960" sldId="272"/>
            <ac:spMk id="5" creationId="{A056021C-98AE-A63E-80EC-B9BFE6E2170D}"/>
          </ac:spMkLst>
        </pc:spChg>
        <pc:picChg chg="mod">
          <ac:chgData name="Amelia Hooper (UG)" userId="0d15d4ce-8bc0-4926-83e3-acc49196cd61" providerId="ADAL" clId="{C97A4220-DA40-466B-AE5C-96412EBAE976}" dt="2022-12-09T14:40:37.398" v="1006" actId="1076"/>
          <ac:picMkLst>
            <pc:docMk/>
            <pc:sldMk cId="278917960" sldId="272"/>
            <ac:picMk id="4" creationId="{3FB3DF1A-5A89-A6E0-2C6B-B7366BC6816D}"/>
          </ac:picMkLst>
        </pc:picChg>
      </pc:sldChg>
      <pc:sldChg chg="addSp delSp modSp del mod modNotesTx">
        <pc:chgData name="Amelia Hooper (UG)" userId="0d15d4ce-8bc0-4926-83e3-acc49196cd61" providerId="ADAL" clId="{C97A4220-DA40-466B-AE5C-96412EBAE976}" dt="2022-12-09T15:03:53.346" v="2080" actId="47"/>
        <pc:sldMkLst>
          <pc:docMk/>
          <pc:sldMk cId="3349129873" sldId="273"/>
        </pc:sldMkLst>
        <pc:spChg chg="mod">
          <ac:chgData name="Amelia Hooper (UG)" userId="0d15d4ce-8bc0-4926-83e3-acc49196cd61" providerId="ADAL" clId="{C97A4220-DA40-466B-AE5C-96412EBAE976}" dt="2022-12-08T17:39:34.306" v="630" actId="27636"/>
          <ac:spMkLst>
            <pc:docMk/>
            <pc:sldMk cId="3349129873" sldId="273"/>
            <ac:spMk id="3" creationId="{032BCD8A-C7EF-43AB-E6BE-579B31FF1C6B}"/>
          </ac:spMkLst>
        </pc:spChg>
        <pc:spChg chg="add del mod">
          <ac:chgData name="Amelia Hooper (UG)" userId="0d15d4ce-8bc0-4926-83e3-acc49196cd61" providerId="ADAL" clId="{C97A4220-DA40-466B-AE5C-96412EBAE976}" dt="2022-12-09T14:42:52.482" v="1047" actId="478"/>
          <ac:spMkLst>
            <pc:docMk/>
            <pc:sldMk cId="3349129873" sldId="273"/>
            <ac:spMk id="5" creationId="{A46C2753-AF46-61C9-EA5C-2C49191F5D0B}"/>
          </ac:spMkLst>
        </pc:spChg>
      </pc:sldChg>
      <pc:sldChg chg="modSp mod">
        <pc:chgData name="Amelia Hooper (UG)" userId="0d15d4ce-8bc0-4926-83e3-acc49196cd61" providerId="ADAL" clId="{C97A4220-DA40-466B-AE5C-96412EBAE976}" dt="2022-12-10T14:39:34.582" v="3816" actId="207"/>
        <pc:sldMkLst>
          <pc:docMk/>
          <pc:sldMk cId="3595948181" sldId="274"/>
        </pc:sldMkLst>
        <pc:spChg chg="mod">
          <ac:chgData name="Amelia Hooper (UG)" userId="0d15d4ce-8bc0-4926-83e3-acc49196cd61" providerId="ADAL" clId="{C97A4220-DA40-466B-AE5C-96412EBAE976}" dt="2022-12-10T14:39:34.582" v="3816" actId="207"/>
          <ac:spMkLst>
            <pc:docMk/>
            <pc:sldMk cId="3595948181" sldId="274"/>
            <ac:spMk id="3" creationId="{6AB50306-F8E1-2E20-8CF8-EE145EA497DB}"/>
          </ac:spMkLst>
        </pc:spChg>
        <pc:picChg chg="mod">
          <ac:chgData name="Amelia Hooper (UG)" userId="0d15d4ce-8bc0-4926-83e3-acc49196cd61" providerId="ADAL" clId="{C97A4220-DA40-466B-AE5C-96412EBAE976}" dt="2022-12-10T14:39:03.870" v="3804" actId="1076"/>
          <ac:picMkLst>
            <pc:docMk/>
            <pc:sldMk cId="3595948181" sldId="274"/>
            <ac:picMk id="4" creationId="{8E96E961-8B18-2F97-780B-30CE08A950D8}"/>
          </ac:picMkLst>
        </pc:picChg>
      </pc:sldChg>
      <pc:sldChg chg="addSp modSp mod">
        <pc:chgData name="Amelia Hooper (UG)" userId="0d15d4ce-8bc0-4926-83e3-acc49196cd61" providerId="ADAL" clId="{C97A4220-DA40-466B-AE5C-96412EBAE976}" dt="2022-12-10T14:32:55.003" v="3478" actId="1076"/>
        <pc:sldMkLst>
          <pc:docMk/>
          <pc:sldMk cId="1717194547" sldId="278"/>
        </pc:sldMkLst>
        <pc:spChg chg="mod">
          <ac:chgData name="Amelia Hooper (UG)" userId="0d15d4ce-8bc0-4926-83e3-acc49196cd61" providerId="ADAL" clId="{C97A4220-DA40-466B-AE5C-96412EBAE976}" dt="2022-12-10T14:32:50.356" v="3475" actId="14100"/>
          <ac:spMkLst>
            <pc:docMk/>
            <pc:sldMk cId="1717194547" sldId="278"/>
            <ac:spMk id="3" creationId="{A312D5BF-DA02-51BA-FB91-72E897A76D27}"/>
          </ac:spMkLst>
        </pc:spChg>
        <pc:picChg chg="add mod">
          <ac:chgData name="Amelia Hooper (UG)" userId="0d15d4ce-8bc0-4926-83e3-acc49196cd61" providerId="ADAL" clId="{C97A4220-DA40-466B-AE5C-96412EBAE976}" dt="2022-12-10T14:32:55.003" v="3478" actId="1076"/>
          <ac:picMkLst>
            <pc:docMk/>
            <pc:sldMk cId="1717194547" sldId="278"/>
            <ac:picMk id="5" creationId="{CE8E647D-7E39-9C11-2337-177C135D898E}"/>
          </ac:picMkLst>
        </pc:picChg>
      </pc:sldChg>
      <pc:sldChg chg="addSp modSp mod">
        <pc:chgData name="Amelia Hooper (UG)" userId="0d15d4ce-8bc0-4926-83e3-acc49196cd61" providerId="ADAL" clId="{C97A4220-DA40-466B-AE5C-96412EBAE976}" dt="2022-12-10T14:32:17.015" v="3471" actId="14100"/>
        <pc:sldMkLst>
          <pc:docMk/>
          <pc:sldMk cId="544750317" sldId="279"/>
        </pc:sldMkLst>
        <pc:spChg chg="mod">
          <ac:chgData name="Amelia Hooper (UG)" userId="0d15d4ce-8bc0-4926-83e3-acc49196cd61" providerId="ADAL" clId="{C97A4220-DA40-466B-AE5C-96412EBAE976}" dt="2022-12-10T14:32:10.117" v="3468" actId="1076"/>
          <ac:spMkLst>
            <pc:docMk/>
            <pc:sldMk cId="544750317" sldId="279"/>
            <ac:spMk id="3" creationId="{4431AA71-BB03-9359-8AC4-86CB49538721}"/>
          </ac:spMkLst>
        </pc:spChg>
        <pc:picChg chg="add mod">
          <ac:chgData name="Amelia Hooper (UG)" userId="0d15d4ce-8bc0-4926-83e3-acc49196cd61" providerId="ADAL" clId="{C97A4220-DA40-466B-AE5C-96412EBAE976}" dt="2022-12-10T14:32:17.015" v="3471" actId="14100"/>
          <ac:picMkLst>
            <pc:docMk/>
            <pc:sldMk cId="544750317" sldId="279"/>
            <ac:picMk id="2050" creationId="{25CC395A-B873-D917-A067-FAE78CF54426}"/>
          </ac:picMkLst>
        </pc:picChg>
      </pc:sldChg>
      <pc:sldChg chg="addSp modSp mod">
        <pc:chgData name="Amelia Hooper (UG)" userId="0d15d4ce-8bc0-4926-83e3-acc49196cd61" providerId="ADAL" clId="{C97A4220-DA40-466B-AE5C-96412EBAE976}" dt="2022-12-10T14:13:35.084" v="3334" actId="255"/>
        <pc:sldMkLst>
          <pc:docMk/>
          <pc:sldMk cId="284157748" sldId="281"/>
        </pc:sldMkLst>
        <pc:spChg chg="mod">
          <ac:chgData name="Amelia Hooper (UG)" userId="0d15d4ce-8bc0-4926-83e3-acc49196cd61" providerId="ADAL" clId="{C97A4220-DA40-466B-AE5C-96412EBAE976}" dt="2022-12-10T14:13:12.514" v="3328" actId="14100"/>
          <ac:spMkLst>
            <pc:docMk/>
            <pc:sldMk cId="284157748" sldId="281"/>
            <ac:spMk id="3" creationId="{E0B067F0-C8F4-9E6F-F894-045500258419}"/>
          </ac:spMkLst>
        </pc:spChg>
        <pc:spChg chg="add mod">
          <ac:chgData name="Amelia Hooper (UG)" userId="0d15d4ce-8bc0-4926-83e3-acc49196cd61" providerId="ADAL" clId="{C97A4220-DA40-466B-AE5C-96412EBAE976}" dt="2022-12-10T14:13:35.084" v="3334" actId="255"/>
          <ac:spMkLst>
            <pc:docMk/>
            <pc:sldMk cId="284157748" sldId="281"/>
            <ac:spMk id="4" creationId="{97D604C4-4BC3-1AEF-D968-2F301D4BCA38}"/>
          </ac:spMkLst>
        </pc:spChg>
        <pc:spChg chg="add mod">
          <ac:chgData name="Amelia Hooper (UG)" userId="0d15d4ce-8bc0-4926-83e3-acc49196cd61" providerId="ADAL" clId="{C97A4220-DA40-466B-AE5C-96412EBAE976}" dt="2022-12-10T14:13:27.489" v="3333" actId="255"/>
          <ac:spMkLst>
            <pc:docMk/>
            <pc:sldMk cId="284157748" sldId="281"/>
            <ac:spMk id="5" creationId="{2994C4BF-8070-B54D-00AF-33892BFB4EEA}"/>
          </ac:spMkLst>
        </pc:spChg>
      </pc:sldChg>
      <pc:sldChg chg="addSp delSp modSp mod setBg">
        <pc:chgData name="Amelia Hooper (UG)" userId="0d15d4ce-8bc0-4926-83e3-acc49196cd61" providerId="ADAL" clId="{C97A4220-DA40-466B-AE5C-96412EBAE976}" dt="2022-12-10T14:29:12.418" v="3444" actId="207"/>
        <pc:sldMkLst>
          <pc:docMk/>
          <pc:sldMk cId="2617593073" sldId="282"/>
        </pc:sldMkLst>
        <pc:spChg chg="mod">
          <ac:chgData name="Amelia Hooper (UG)" userId="0d15d4ce-8bc0-4926-83e3-acc49196cd61" providerId="ADAL" clId="{C97A4220-DA40-466B-AE5C-96412EBAE976}" dt="2022-12-10T14:28:47.381" v="3438" actId="26606"/>
          <ac:spMkLst>
            <pc:docMk/>
            <pc:sldMk cId="2617593073" sldId="282"/>
            <ac:spMk id="2" creationId="{F263374C-866A-A103-04A9-5537B0C24ADC}"/>
          </ac:spMkLst>
        </pc:spChg>
        <pc:spChg chg="mod ord">
          <ac:chgData name="Amelia Hooper (UG)" userId="0d15d4ce-8bc0-4926-83e3-acc49196cd61" providerId="ADAL" clId="{C97A4220-DA40-466B-AE5C-96412EBAE976}" dt="2022-12-10T14:29:12.418" v="3444" actId="207"/>
          <ac:spMkLst>
            <pc:docMk/>
            <pc:sldMk cId="2617593073" sldId="282"/>
            <ac:spMk id="3" creationId="{2144F926-6622-FB95-F034-7C0A7BC2EA38}"/>
          </ac:spMkLst>
        </pc:spChg>
        <pc:spChg chg="add del mod">
          <ac:chgData name="Amelia Hooper (UG)" userId="0d15d4ce-8bc0-4926-83e3-acc49196cd61" providerId="ADAL" clId="{C97A4220-DA40-466B-AE5C-96412EBAE976}" dt="2022-12-10T14:21:26.648" v="3337" actId="478"/>
          <ac:spMkLst>
            <pc:docMk/>
            <pc:sldMk cId="2617593073" sldId="282"/>
            <ac:spMk id="4" creationId="{1AF25753-256D-41DB-4BD6-33CCE0AAFB4B}"/>
          </ac:spMkLst>
        </pc:spChg>
        <pc:spChg chg="add">
          <ac:chgData name="Amelia Hooper (UG)" userId="0d15d4ce-8bc0-4926-83e3-acc49196cd61" providerId="ADAL" clId="{C97A4220-DA40-466B-AE5C-96412EBAE976}" dt="2022-12-10T14:28:47.381" v="3438" actId="26606"/>
          <ac:spMkLst>
            <pc:docMk/>
            <pc:sldMk cId="2617593073" sldId="282"/>
            <ac:spMk id="1031" creationId="{311973C2-EB8B-452A-A698-4A252FD3AE28}"/>
          </ac:spMkLst>
        </pc:spChg>
        <pc:spChg chg="add">
          <ac:chgData name="Amelia Hooper (UG)" userId="0d15d4ce-8bc0-4926-83e3-acc49196cd61" providerId="ADAL" clId="{C97A4220-DA40-466B-AE5C-96412EBAE976}" dt="2022-12-10T14:28:47.381" v="3438" actId="26606"/>
          <ac:spMkLst>
            <pc:docMk/>
            <pc:sldMk cId="2617593073" sldId="282"/>
            <ac:spMk id="1033" creationId="{10162E77-11AD-44A7-84EC-40C59EEFBD2E}"/>
          </ac:spMkLst>
        </pc:spChg>
        <pc:picChg chg="add mod">
          <ac:chgData name="Amelia Hooper (UG)" userId="0d15d4ce-8bc0-4926-83e3-acc49196cd61" providerId="ADAL" clId="{C97A4220-DA40-466B-AE5C-96412EBAE976}" dt="2022-12-10T14:28:51.760" v="3439" actId="1076"/>
          <ac:picMkLst>
            <pc:docMk/>
            <pc:sldMk cId="2617593073" sldId="282"/>
            <ac:picMk id="1026" creationId="{B9210E78-3359-2B40-9941-AC1CD605E747}"/>
          </ac:picMkLst>
        </pc:picChg>
        <pc:cxnChg chg="add">
          <ac:chgData name="Amelia Hooper (UG)" userId="0d15d4ce-8bc0-4926-83e3-acc49196cd61" providerId="ADAL" clId="{C97A4220-DA40-466B-AE5C-96412EBAE976}" dt="2022-12-10T14:28:47.381" v="3438" actId="26606"/>
          <ac:cxnSpMkLst>
            <pc:docMk/>
            <pc:sldMk cId="2617593073" sldId="282"/>
            <ac:cxnSpMk id="1035" creationId="{5AB158E9-1B40-4CD6-95F0-95CA11DF7B7A}"/>
          </ac:cxnSpMkLst>
        </pc:cxnChg>
      </pc:sldChg>
      <pc:sldChg chg="addSp delSp modSp mod setBg">
        <pc:chgData name="Amelia Hooper (UG)" userId="0d15d4ce-8bc0-4926-83e3-acc49196cd61" providerId="ADAL" clId="{C97A4220-DA40-466B-AE5C-96412EBAE976}" dt="2022-12-10T14:34:16.693" v="3485" actId="1076"/>
        <pc:sldMkLst>
          <pc:docMk/>
          <pc:sldMk cId="1799667794" sldId="286"/>
        </pc:sldMkLst>
        <pc:spChg chg="mod">
          <ac:chgData name="Amelia Hooper (UG)" userId="0d15d4ce-8bc0-4926-83e3-acc49196cd61" providerId="ADAL" clId="{C97A4220-DA40-466B-AE5C-96412EBAE976}" dt="2022-12-10T14:34:03.256" v="3481" actId="26606"/>
          <ac:spMkLst>
            <pc:docMk/>
            <pc:sldMk cId="1799667794" sldId="286"/>
            <ac:spMk id="2" creationId="{32140063-0B45-FF73-D875-C72BA5BEC1A4}"/>
          </ac:spMkLst>
        </pc:spChg>
        <pc:spChg chg="mod">
          <ac:chgData name="Amelia Hooper (UG)" userId="0d15d4ce-8bc0-4926-83e3-acc49196cd61" providerId="ADAL" clId="{C97A4220-DA40-466B-AE5C-96412EBAE976}" dt="2022-12-10T14:34:16.693" v="3485" actId="1076"/>
          <ac:spMkLst>
            <pc:docMk/>
            <pc:sldMk cId="1799667794" sldId="286"/>
            <ac:spMk id="3" creationId="{97076CC1-90E9-BA71-2CF2-E95F415FE54B}"/>
          </ac:spMkLst>
        </pc:spChg>
        <pc:spChg chg="add del">
          <ac:chgData name="Amelia Hooper (UG)" userId="0d15d4ce-8bc0-4926-83e3-acc49196cd61" providerId="ADAL" clId="{C97A4220-DA40-466B-AE5C-96412EBAE976}" dt="2022-12-10T14:34:03.256" v="3481" actId="26606"/>
          <ac:spMkLst>
            <pc:docMk/>
            <pc:sldMk cId="1799667794" sldId="286"/>
            <ac:spMk id="9" creationId="{E32D3FD4-6F71-43DF-93B9-87279519C618}"/>
          </ac:spMkLst>
        </pc:spChg>
        <pc:spChg chg="add del">
          <ac:chgData name="Amelia Hooper (UG)" userId="0d15d4ce-8bc0-4926-83e3-acc49196cd61" providerId="ADAL" clId="{C97A4220-DA40-466B-AE5C-96412EBAE976}" dt="2022-12-10T14:34:03.256" v="3481" actId="26606"/>
          <ac:spMkLst>
            <pc:docMk/>
            <pc:sldMk cId="1799667794" sldId="286"/>
            <ac:spMk id="11" creationId="{36F207B4-66C3-4A76-8D54-C2871CF80983}"/>
          </ac:spMkLst>
        </pc:spChg>
        <pc:spChg chg="add">
          <ac:chgData name="Amelia Hooper (UG)" userId="0d15d4ce-8bc0-4926-83e3-acc49196cd61" providerId="ADAL" clId="{C97A4220-DA40-466B-AE5C-96412EBAE976}" dt="2022-12-10T14:34:03.256" v="3481" actId="26606"/>
          <ac:spMkLst>
            <pc:docMk/>
            <pc:sldMk cId="1799667794" sldId="286"/>
            <ac:spMk id="17" creationId="{311973C2-EB8B-452A-A698-4A252FD3AE28}"/>
          </ac:spMkLst>
        </pc:spChg>
        <pc:spChg chg="add">
          <ac:chgData name="Amelia Hooper (UG)" userId="0d15d4ce-8bc0-4926-83e3-acc49196cd61" providerId="ADAL" clId="{C97A4220-DA40-466B-AE5C-96412EBAE976}" dt="2022-12-10T14:34:03.256" v="3481" actId="26606"/>
          <ac:spMkLst>
            <pc:docMk/>
            <pc:sldMk cId="1799667794" sldId="286"/>
            <ac:spMk id="19" creationId="{10162E77-11AD-44A7-84EC-40C59EEFBD2E}"/>
          </ac:spMkLst>
        </pc:spChg>
        <pc:picChg chg="add del">
          <ac:chgData name="Amelia Hooper (UG)" userId="0d15d4ce-8bc0-4926-83e3-acc49196cd61" providerId="ADAL" clId="{C97A4220-DA40-466B-AE5C-96412EBAE976}" dt="2022-12-10T14:33:55.729" v="3480" actId="478"/>
          <ac:picMkLst>
            <pc:docMk/>
            <pc:sldMk cId="1799667794" sldId="286"/>
            <ac:picMk id="5" creationId="{C643F7DB-A160-D4A0-73D7-A89DB9F9884F}"/>
          </ac:picMkLst>
        </pc:picChg>
        <pc:picChg chg="add mod">
          <ac:chgData name="Amelia Hooper (UG)" userId="0d15d4ce-8bc0-4926-83e3-acc49196cd61" providerId="ADAL" clId="{C97A4220-DA40-466B-AE5C-96412EBAE976}" dt="2022-12-10T14:34:07.372" v="3482"/>
          <ac:picMkLst>
            <pc:docMk/>
            <pc:sldMk cId="1799667794" sldId="286"/>
            <ac:picMk id="13" creationId="{1583349E-1AE2-DA5F-E0A3-A05A0AA05AEE}"/>
          </ac:picMkLst>
        </pc:picChg>
        <pc:cxnChg chg="add">
          <ac:chgData name="Amelia Hooper (UG)" userId="0d15d4ce-8bc0-4926-83e3-acc49196cd61" providerId="ADAL" clId="{C97A4220-DA40-466B-AE5C-96412EBAE976}" dt="2022-12-10T14:34:03.256" v="3481" actId="26606"/>
          <ac:cxnSpMkLst>
            <pc:docMk/>
            <pc:sldMk cId="1799667794" sldId="286"/>
            <ac:cxnSpMk id="21" creationId="{5AB158E9-1B40-4CD6-95F0-95CA11DF7B7A}"/>
          </ac:cxnSpMkLst>
        </pc:cxnChg>
      </pc:sldChg>
      <pc:sldChg chg="modSp new del mod modNotesTx">
        <pc:chgData name="Amelia Hooper (UG)" userId="0d15d4ce-8bc0-4926-83e3-acc49196cd61" providerId="ADAL" clId="{C97A4220-DA40-466B-AE5C-96412EBAE976}" dt="2022-12-09T15:04:00.912" v="2081" actId="47"/>
        <pc:sldMkLst>
          <pc:docMk/>
          <pc:sldMk cId="2914160864" sldId="287"/>
        </pc:sldMkLst>
        <pc:spChg chg="mod">
          <ac:chgData name="Amelia Hooper (UG)" userId="0d15d4ce-8bc0-4926-83e3-acc49196cd61" providerId="ADAL" clId="{C97A4220-DA40-466B-AE5C-96412EBAE976}" dt="2022-12-08T17:49:12.913" v="647" actId="20577"/>
          <ac:spMkLst>
            <pc:docMk/>
            <pc:sldMk cId="2914160864" sldId="287"/>
            <ac:spMk id="2" creationId="{E5D211A2-D96B-122B-CA6E-C9C6FA037663}"/>
          </ac:spMkLst>
        </pc:spChg>
        <pc:spChg chg="mod">
          <ac:chgData name="Amelia Hooper (UG)" userId="0d15d4ce-8bc0-4926-83e3-acc49196cd61" providerId="ADAL" clId="{C97A4220-DA40-466B-AE5C-96412EBAE976}" dt="2022-12-08T18:10:46.729" v="999" actId="20577"/>
          <ac:spMkLst>
            <pc:docMk/>
            <pc:sldMk cId="2914160864" sldId="287"/>
            <ac:spMk id="3" creationId="{815996D3-05F4-6BEC-3A2E-B336744B4E1D}"/>
          </ac:spMkLst>
        </pc:spChg>
      </pc:sldChg>
      <pc:sldChg chg="addSp modSp new mod">
        <pc:chgData name="Amelia Hooper (UG)" userId="0d15d4ce-8bc0-4926-83e3-acc49196cd61" providerId="ADAL" clId="{C97A4220-DA40-466B-AE5C-96412EBAE976}" dt="2022-12-10T14:34:58.229" v="3496" actId="14100"/>
        <pc:sldMkLst>
          <pc:docMk/>
          <pc:sldMk cId="554155007" sldId="288"/>
        </pc:sldMkLst>
        <pc:spChg chg="mod">
          <ac:chgData name="Amelia Hooper (UG)" userId="0d15d4ce-8bc0-4926-83e3-acc49196cd61" providerId="ADAL" clId="{C97A4220-DA40-466B-AE5C-96412EBAE976}" dt="2022-12-09T14:53:26.670" v="2023" actId="255"/>
          <ac:spMkLst>
            <pc:docMk/>
            <pc:sldMk cId="554155007" sldId="288"/>
            <ac:spMk id="2" creationId="{183D71BE-8E75-BCF9-C698-73EBF779604E}"/>
          </ac:spMkLst>
        </pc:spChg>
        <pc:spChg chg="mod">
          <ac:chgData name="Amelia Hooper (UG)" userId="0d15d4ce-8bc0-4926-83e3-acc49196cd61" providerId="ADAL" clId="{C97A4220-DA40-466B-AE5C-96412EBAE976}" dt="2022-12-10T14:34:43.551" v="3492" actId="207"/>
          <ac:spMkLst>
            <pc:docMk/>
            <pc:sldMk cId="554155007" sldId="288"/>
            <ac:spMk id="3" creationId="{40A5D3B0-06E8-7019-BC5B-FF087A191A19}"/>
          </ac:spMkLst>
        </pc:spChg>
        <pc:spChg chg="add mod">
          <ac:chgData name="Amelia Hooper (UG)" userId="0d15d4ce-8bc0-4926-83e3-acc49196cd61" providerId="ADAL" clId="{C97A4220-DA40-466B-AE5C-96412EBAE976}" dt="2022-12-10T14:34:58.229" v="3496" actId="14100"/>
          <ac:spMkLst>
            <pc:docMk/>
            <pc:sldMk cId="554155007" sldId="288"/>
            <ac:spMk id="4" creationId="{DBEAC05D-13AC-E6F4-FDCA-F859415AA676}"/>
          </ac:spMkLst>
        </pc:spChg>
      </pc:sldChg>
      <pc:sldChg chg="modSp new del mod">
        <pc:chgData name="Amelia Hooper (UG)" userId="0d15d4ce-8bc0-4926-83e3-acc49196cd61" providerId="ADAL" clId="{C97A4220-DA40-466B-AE5C-96412EBAE976}" dt="2022-12-09T15:19:47.307" v="2472" actId="47"/>
        <pc:sldMkLst>
          <pc:docMk/>
          <pc:sldMk cId="2236938456" sldId="289"/>
        </pc:sldMkLst>
        <pc:spChg chg="mod">
          <ac:chgData name="Amelia Hooper (UG)" userId="0d15d4ce-8bc0-4926-83e3-acc49196cd61" providerId="ADAL" clId="{C97A4220-DA40-466B-AE5C-96412EBAE976}" dt="2022-12-09T14:53:49.098" v="2077" actId="20577"/>
          <ac:spMkLst>
            <pc:docMk/>
            <pc:sldMk cId="2236938456" sldId="289"/>
            <ac:spMk id="2" creationId="{EDAD1C62-B7FD-6E87-7A21-3BC657F03A5E}"/>
          </ac:spMkLst>
        </pc:spChg>
        <pc:spChg chg="mod">
          <ac:chgData name="Amelia Hooper (UG)" userId="0d15d4ce-8bc0-4926-83e3-acc49196cd61" providerId="ADAL" clId="{C97A4220-DA40-466B-AE5C-96412EBAE976}" dt="2022-12-09T15:19:32.247" v="2431" actId="20577"/>
          <ac:spMkLst>
            <pc:docMk/>
            <pc:sldMk cId="2236938456" sldId="289"/>
            <ac:spMk id="3" creationId="{9C51D77C-6A55-F256-4EC8-426C31165F56}"/>
          </ac:spMkLst>
        </pc:spChg>
      </pc:sldChg>
      <pc:sldChg chg="addSp delSp modSp new mod setBg">
        <pc:chgData name="Amelia Hooper (UG)" userId="0d15d4ce-8bc0-4926-83e3-acc49196cd61" providerId="ADAL" clId="{C97A4220-DA40-466B-AE5C-96412EBAE976}" dt="2022-12-09T15:13:33.575" v="2323" actId="14100"/>
        <pc:sldMkLst>
          <pc:docMk/>
          <pc:sldMk cId="676644930" sldId="290"/>
        </pc:sldMkLst>
        <pc:spChg chg="mod">
          <ac:chgData name="Amelia Hooper (UG)" userId="0d15d4ce-8bc0-4926-83e3-acc49196cd61" providerId="ADAL" clId="{C97A4220-DA40-466B-AE5C-96412EBAE976}" dt="2022-12-09T15:12:52.966" v="2314" actId="26606"/>
          <ac:spMkLst>
            <pc:docMk/>
            <pc:sldMk cId="676644930" sldId="290"/>
            <ac:spMk id="2" creationId="{BEBAAFB5-AA96-5713-F1C0-FFDBC0547B3D}"/>
          </ac:spMkLst>
        </pc:spChg>
        <pc:spChg chg="mod ord">
          <ac:chgData name="Amelia Hooper (UG)" userId="0d15d4ce-8bc0-4926-83e3-acc49196cd61" providerId="ADAL" clId="{C97A4220-DA40-466B-AE5C-96412EBAE976}" dt="2022-12-09T15:13:33.575" v="2323" actId="14100"/>
          <ac:spMkLst>
            <pc:docMk/>
            <pc:sldMk cId="676644930" sldId="290"/>
            <ac:spMk id="3" creationId="{3E06F5CD-CE62-D522-A894-C4870E6737F8}"/>
          </ac:spMkLst>
        </pc:spChg>
        <pc:spChg chg="add">
          <ac:chgData name="Amelia Hooper (UG)" userId="0d15d4ce-8bc0-4926-83e3-acc49196cd61" providerId="ADAL" clId="{C97A4220-DA40-466B-AE5C-96412EBAE976}" dt="2022-12-09T15:12:52.966" v="2314" actId="26606"/>
          <ac:spMkLst>
            <pc:docMk/>
            <pc:sldMk cId="676644930" sldId="290"/>
            <ac:spMk id="10" creationId="{311973C2-EB8B-452A-A698-4A252FD3AE28}"/>
          </ac:spMkLst>
        </pc:spChg>
        <pc:spChg chg="add">
          <ac:chgData name="Amelia Hooper (UG)" userId="0d15d4ce-8bc0-4926-83e3-acc49196cd61" providerId="ADAL" clId="{C97A4220-DA40-466B-AE5C-96412EBAE976}" dt="2022-12-09T15:12:52.966" v="2314" actId="26606"/>
          <ac:spMkLst>
            <pc:docMk/>
            <pc:sldMk cId="676644930" sldId="290"/>
            <ac:spMk id="12" creationId="{10162E77-11AD-44A7-84EC-40C59EEFBD2E}"/>
          </ac:spMkLst>
        </pc:spChg>
        <pc:picChg chg="add del mod">
          <ac:chgData name="Amelia Hooper (UG)" userId="0d15d4ce-8bc0-4926-83e3-acc49196cd61" providerId="ADAL" clId="{C97A4220-DA40-466B-AE5C-96412EBAE976}" dt="2022-12-09T15:11:11.568" v="2168" actId="478"/>
          <ac:picMkLst>
            <pc:docMk/>
            <pc:sldMk cId="676644930" sldId="290"/>
            <ac:picMk id="4" creationId="{20682579-B4EB-C6D2-A1C2-47437F04164B}"/>
          </ac:picMkLst>
        </pc:picChg>
        <pc:picChg chg="add mod">
          <ac:chgData name="Amelia Hooper (UG)" userId="0d15d4ce-8bc0-4926-83e3-acc49196cd61" providerId="ADAL" clId="{C97A4220-DA40-466B-AE5C-96412EBAE976}" dt="2022-12-09T15:12:59.323" v="2315" actId="1076"/>
          <ac:picMkLst>
            <pc:docMk/>
            <pc:sldMk cId="676644930" sldId="290"/>
            <ac:picMk id="5" creationId="{DEE89ADC-D572-55CE-4025-95878731D966}"/>
          </ac:picMkLst>
        </pc:picChg>
        <pc:cxnChg chg="add">
          <ac:chgData name="Amelia Hooper (UG)" userId="0d15d4ce-8bc0-4926-83e3-acc49196cd61" providerId="ADAL" clId="{C97A4220-DA40-466B-AE5C-96412EBAE976}" dt="2022-12-09T15:12:52.966" v="2314" actId="26606"/>
          <ac:cxnSpMkLst>
            <pc:docMk/>
            <pc:sldMk cId="676644930" sldId="290"/>
            <ac:cxnSpMk id="14" creationId="{5AB158E9-1B40-4CD6-95F0-95CA11DF7B7A}"/>
          </ac:cxnSpMkLst>
        </pc:cxnChg>
      </pc:sldChg>
      <pc:sldChg chg="addSp modSp new mod">
        <pc:chgData name="Amelia Hooper (UG)" userId="0d15d4ce-8bc0-4926-83e3-acc49196cd61" providerId="ADAL" clId="{C97A4220-DA40-466B-AE5C-96412EBAE976}" dt="2022-12-10T14:36:26.486" v="3573" actId="207"/>
        <pc:sldMkLst>
          <pc:docMk/>
          <pc:sldMk cId="263712480" sldId="291"/>
        </pc:sldMkLst>
        <pc:spChg chg="mod">
          <ac:chgData name="Amelia Hooper (UG)" userId="0d15d4ce-8bc0-4926-83e3-acc49196cd61" providerId="ADAL" clId="{C97A4220-DA40-466B-AE5C-96412EBAE976}" dt="2022-12-09T15:19:45.086" v="2471" actId="20577"/>
          <ac:spMkLst>
            <pc:docMk/>
            <pc:sldMk cId="263712480" sldId="291"/>
            <ac:spMk id="2" creationId="{1D9A533B-607D-8FE6-47BE-8F271D233E50}"/>
          </ac:spMkLst>
        </pc:spChg>
        <pc:spChg chg="mod">
          <ac:chgData name="Amelia Hooper (UG)" userId="0d15d4ce-8bc0-4926-83e3-acc49196cd61" providerId="ADAL" clId="{C97A4220-DA40-466B-AE5C-96412EBAE976}" dt="2022-12-10T14:36:20.363" v="3569" actId="1076"/>
          <ac:spMkLst>
            <pc:docMk/>
            <pc:sldMk cId="263712480" sldId="291"/>
            <ac:spMk id="3" creationId="{6A81E947-EA22-88D2-1E39-8D1A1C26E5F1}"/>
          </ac:spMkLst>
        </pc:spChg>
        <pc:picChg chg="add mod">
          <ac:chgData name="Amelia Hooper (UG)" userId="0d15d4ce-8bc0-4926-83e3-acc49196cd61" providerId="ADAL" clId="{C97A4220-DA40-466B-AE5C-96412EBAE976}" dt="2022-12-10T14:36:26.486" v="3573" actId="207"/>
          <ac:picMkLst>
            <pc:docMk/>
            <pc:sldMk cId="263712480" sldId="291"/>
            <ac:picMk id="5" creationId="{7E3619C8-3642-F5E7-9F96-9EA32C1EDB62}"/>
          </ac:picMkLst>
        </pc:picChg>
      </pc:sldChg>
      <pc:sldChg chg="addSp delSp modSp new del mod">
        <pc:chgData name="Amelia Hooper (UG)" userId="0d15d4ce-8bc0-4926-83e3-acc49196cd61" providerId="ADAL" clId="{C97A4220-DA40-466B-AE5C-96412EBAE976}" dt="2022-12-09T15:12:38.509" v="2311" actId="47"/>
        <pc:sldMkLst>
          <pc:docMk/>
          <pc:sldMk cId="1931202603" sldId="291"/>
        </pc:sldMkLst>
        <pc:spChg chg="mod">
          <ac:chgData name="Amelia Hooper (UG)" userId="0d15d4ce-8bc0-4926-83e3-acc49196cd61" providerId="ADAL" clId="{C97A4220-DA40-466B-AE5C-96412EBAE976}" dt="2022-12-09T15:05:49.559" v="2122" actId="20577"/>
          <ac:spMkLst>
            <pc:docMk/>
            <pc:sldMk cId="1931202603" sldId="291"/>
            <ac:spMk id="2" creationId="{511CA510-5EDB-8851-EC2C-79560A38D717}"/>
          </ac:spMkLst>
        </pc:spChg>
        <pc:spChg chg="mod">
          <ac:chgData name="Amelia Hooper (UG)" userId="0d15d4ce-8bc0-4926-83e3-acc49196cd61" providerId="ADAL" clId="{C97A4220-DA40-466B-AE5C-96412EBAE976}" dt="2022-12-09T15:10:17.936" v="2156" actId="1076"/>
          <ac:spMkLst>
            <pc:docMk/>
            <pc:sldMk cId="1931202603" sldId="291"/>
            <ac:spMk id="3" creationId="{E6D68C38-4D5D-7A8A-A7B1-AC9BDDCE1702}"/>
          </ac:spMkLst>
        </pc:spChg>
        <pc:spChg chg="add mod">
          <ac:chgData name="Amelia Hooper (UG)" userId="0d15d4ce-8bc0-4926-83e3-acc49196cd61" providerId="ADAL" clId="{C97A4220-DA40-466B-AE5C-96412EBAE976}" dt="2022-12-09T15:09:39.395" v="2153" actId="403"/>
          <ac:spMkLst>
            <pc:docMk/>
            <pc:sldMk cId="1931202603" sldId="291"/>
            <ac:spMk id="4" creationId="{C3A47622-5117-464D-E651-082ED060D012}"/>
          </ac:spMkLst>
        </pc:spChg>
        <pc:spChg chg="add mod">
          <ac:chgData name="Amelia Hooper (UG)" userId="0d15d4ce-8bc0-4926-83e3-acc49196cd61" providerId="ADAL" clId="{C97A4220-DA40-466B-AE5C-96412EBAE976}" dt="2022-12-09T15:09:34.255" v="2151" actId="1076"/>
          <ac:spMkLst>
            <pc:docMk/>
            <pc:sldMk cId="1931202603" sldId="291"/>
            <ac:spMk id="5" creationId="{BD489F9B-A3EC-4995-237C-11C099DC8926}"/>
          </ac:spMkLst>
        </pc:spChg>
        <pc:spChg chg="add del mod">
          <ac:chgData name="Amelia Hooper (UG)" userId="0d15d4ce-8bc0-4926-83e3-acc49196cd61" providerId="ADAL" clId="{C97A4220-DA40-466B-AE5C-96412EBAE976}" dt="2022-12-09T15:11:02.927" v="2167" actId="478"/>
          <ac:spMkLst>
            <pc:docMk/>
            <pc:sldMk cId="1931202603" sldId="291"/>
            <ac:spMk id="6" creationId="{2866D4A9-8BC5-B69C-BB99-DB7BFEF7717C}"/>
          </ac:spMkLst>
        </pc:spChg>
      </pc:sldChg>
    </pc:docChg>
  </pc:docChgLst>
  <pc:docChgLst>
    <pc:chgData name="Amelia Hooper (UG)" userId="S::c0040539@newcastle.ac.uk::0d15d4ce-8bc0-4926-83e3-acc49196cd61" providerId="AD" clId="Web-{C066D946-FA16-4788-96B7-042B910ED0EE}"/>
    <pc:docChg chg="addSld delSld modSld">
      <pc:chgData name="Amelia Hooper (UG)" userId="S::c0040539@newcastle.ac.uk::0d15d4ce-8bc0-4926-83e3-acc49196cd61" providerId="AD" clId="Web-{C066D946-FA16-4788-96B7-042B910ED0EE}" dt="2022-12-16T15:36:29.749" v="69" actId="1076"/>
      <pc:docMkLst>
        <pc:docMk/>
      </pc:docMkLst>
      <pc:sldChg chg="addSp delSp modSp modNotes">
        <pc:chgData name="Amelia Hooper (UG)" userId="S::c0040539@newcastle.ac.uk::0d15d4ce-8bc0-4926-83e3-acc49196cd61" providerId="AD" clId="Web-{C066D946-FA16-4788-96B7-042B910ED0EE}" dt="2022-12-16T15:36:29.749" v="69" actId="1076"/>
        <pc:sldMkLst>
          <pc:docMk/>
          <pc:sldMk cId="3644341457" sldId="269"/>
        </pc:sldMkLst>
        <pc:spChg chg="mod">
          <ac:chgData name="Amelia Hooper (UG)" userId="S::c0040539@newcastle.ac.uk::0d15d4ce-8bc0-4926-83e3-acc49196cd61" providerId="AD" clId="Web-{C066D946-FA16-4788-96B7-042B910ED0EE}" dt="2022-12-16T15:34:15.340" v="34" actId="20577"/>
          <ac:spMkLst>
            <pc:docMk/>
            <pc:sldMk cId="3644341457" sldId="269"/>
            <ac:spMk id="3" creationId="{28DCDEB4-6FF2-4AA3-A300-56DBFCB96871}"/>
          </ac:spMkLst>
        </pc:spChg>
        <pc:spChg chg="add del mod">
          <ac:chgData name="Amelia Hooper (UG)" userId="S::c0040539@newcastle.ac.uk::0d15d4ce-8bc0-4926-83e3-acc49196cd61" providerId="AD" clId="Web-{C066D946-FA16-4788-96B7-042B910ED0EE}" dt="2022-12-16T15:34:00.668" v="28"/>
          <ac:spMkLst>
            <pc:docMk/>
            <pc:sldMk cId="3644341457" sldId="269"/>
            <ac:spMk id="6" creationId="{9683AB9A-E0C1-AFDC-C707-B3E0CFA026E9}"/>
          </ac:spMkLst>
        </pc:spChg>
        <pc:spChg chg="add mod">
          <ac:chgData name="Amelia Hooper (UG)" userId="S::c0040539@newcastle.ac.uk::0d15d4ce-8bc0-4926-83e3-acc49196cd61" providerId="AD" clId="Web-{C066D946-FA16-4788-96B7-042B910ED0EE}" dt="2022-12-16T15:36:29.749" v="69" actId="1076"/>
          <ac:spMkLst>
            <pc:docMk/>
            <pc:sldMk cId="3644341457" sldId="269"/>
            <ac:spMk id="8" creationId="{42820D6E-651C-D9FB-F9D4-CD44E6C36C3D}"/>
          </ac:spMkLst>
        </pc:spChg>
        <pc:picChg chg="mod">
          <ac:chgData name="Amelia Hooper (UG)" userId="S::c0040539@newcastle.ac.uk::0d15d4ce-8bc0-4926-83e3-acc49196cd61" providerId="AD" clId="Web-{C066D946-FA16-4788-96B7-042B910ED0EE}" dt="2022-12-16T15:36:27.061" v="68" actId="1076"/>
          <ac:picMkLst>
            <pc:docMk/>
            <pc:sldMk cId="3644341457" sldId="269"/>
            <ac:picMk id="4" creationId="{26DBF8A8-CC85-D6D8-01DF-A5C672AC9B79}"/>
          </ac:picMkLst>
        </pc:picChg>
      </pc:sldChg>
      <pc:sldChg chg="modSp new del">
        <pc:chgData name="Amelia Hooper (UG)" userId="S::c0040539@newcastle.ac.uk::0d15d4ce-8bc0-4926-83e3-acc49196cd61" providerId="AD" clId="Web-{C066D946-FA16-4788-96B7-042B910ED0EE}" dt="2022-12-16T15:35:36.482" v="66"/>
        <pc:sldMkLst>
          <pc:docMk/>
          <pc:sldMk cId="2348832513" sldId="296"/>
        </pc:sldMkLst>
        <pc:spChg chg="mod">
          <ac:chgData name="Amelia Hooper (UG)" userId="S::c0040539@newcastle.ac.uk::0d15d4ce-8bc0-4926-83e3-acc49196cd61" providerId="AD" clId="Web-{C066D946-FA16-4788-96B7-042B910ED0EE}" dt="2022-12-16T15:35:21.091" v="63" actId="14100"/>
          <ac:spMkLst>
            <pc:docMk/>
            <pc:sldMk cId="2348832513" sldId="296"/>
            <ac:spMk id="3" creationId="{0B226ACB-811A-CE89-3E98-8646670E2EFA}"/>
          </ac:spMkLst>
        </pc:spChg>
      </pc:sldChg>
    </pc:docChg>
  </pc:docChgLst>
  <pc:docChgLst>
    <pc:chgData name="Tracy Donachie" userId="S::ntd42@newcastle.ac.uk::236ced40-67e5-4342-852a-7648906ff10e" providerId="AD" clId="Web-{3A67908A-5EB0-45A3-84E9-183B51E4A90A}"/>
    <pc:docChg chg="mod">
      <pc:chgData name="Tracy Donachie" userId="S::ntd42@newcastle.ac.uk::236ced40-67e5-4342-852a-7648906ff10e" providerId="AD" clId="Web-{3A67908A-5EB0-45A3-84E9-183B51E4A90A}" dt="2022-12-06T07:20:59.239" v="4"/>
      <pc:docMkLst>
        <pc:docMk/>
      </pc:docMkLst>
      <pc:sldChg chg="addCm">
        <pc:chgData name="Tracy Donachie" userId="S::ntd42@newcastle.ac.uk::236ced40-67e5-4342-852a-7648906ff10e" providerId="AD" clId="Web-{3A67908A-5EB0-45A3-84E9-183B51E4A90A}" dt="2022-12-06T07:18:53.642" v="3"/>
        <pc:sldMkLst>
          <pc:docMk/>
          <pc:sldMk cId="1397324325" sldId="258"/>
        </pc:sldMkLst>
      </pc:sldChg>
      <pc:sldChg chg="addCm">
        <pc:chgData name="Tracy Donachie" userId="S::ntd42@newcastle.ac.uk::236ced40-67e5-4342-852a-7648906ff10e" providerId="AD" clId="Web-{3A67908A-5EB0-45A3-84E9-183B51E4A90A}" dt="2022-12-06T07:20:59.239" v="4"/>
        <pc:sldMkLst>
          <pc:docMk/>
          <pc:sldMk cId="1127602494" sldId="271"/>
        </pc:sldMkLst>
      </pc:sldChg>
    </pc:docChg>
  </pc:docChgLst>
  <pc:docChgLst>
    <pc:chgData name="Amelia Hooper (UG)" userId="S::c0040539@newcastle.ac.uk::0d15d4ce-8bc0-4926-83e3-acc49196cd61" providerId="AD" clId="Web-{B5A76B1C-79C6-4F0B-B08A-30DA65A81008}"/>
    <pc:docChg chg="addSld modSld sldOrd">
      <pc:chgData name="Amelia Hooper (UG)" userId="S::c0040539@newcastle.ac.uk::0d15d4ce-8bc0-4926-83e3-acc49196cd61" providerId="AD" clId="Web-{B5A76B1C-79C6-4F0B-B08A-30DA65A81008}" dt="2022-12-16T13:35:58.516" v="172" actId="20577"/>
      <pc:docMkLst>
        <pc:docMk/>
      </pc:docMkLst>
      <pc:sldChg chg="modSp modCm">
        <pc:chgData name="Amelia Hooper (UG)" userId="S::c0040539@newcastle.ac.uk::0d15d4ce-8bc0-4926-83e3-acc49196cd61" providerId="AD" clId="Web-{B5A76B1C-79C6-4F0B-B08A-30DA65A81008}" dt="2022-12-16T13:32:27.230" v="167" actId="1076"/>
        <pc:sldMkLst>
          <pc:docMk/>
          <pc:sldMk cId="1397324325" sldId="258"/>
        </pc:sldMkLst>
        <pc:spChg chg="mod">
          <ac:chgData name="Amelia Hooper (UG)" userId="S::c0040539@newcastle.ac.uk::0d15d4ce-8bc0-4926-83e3-acc49196cd61" providerId="AD" clId="Web-{B5A76B1C-79C6-4F0B-B08A-30DA65A81008}" dt="2022-12-16T13:32:27.230" v="167" actId="1076"/>
          <ac:spMkLst>
            <pc:docMk/>
            <pc:sldMk cId="1397324325" sldId="258"/>
            <ac:spMk id="3" creationId="{916C30D7-3211-4E27-8791-8177888B5142}"/>
          </ac:spMkLst>
        </pc:spChg>
      </pc:sldChg>
      <pc:sldChg chg="modCm">
        <pc:chgData name="Amelia Hooper (UG)" userId="S::c0040539@newcastle.ac.uk::0d15d4ce-8bc0-4926-83e3-acc49196cd61" providerId="AD" clId="Web-{B5A76B1C-79C6-4F0B-B08A-30DA65A81008}" dt="2022-12-16T13:33:12.481" v="169"/>
        <pc:sldMkLst>
          <pc:docMk/>
          <pc:sldMk cId="3611015132" sldId="262"/>
        </pc:sldMkLst>
      </pc:sldChg>
      <pc:sldChg chg="modCm">
        <pc:chgData name="Amelia Hooper (UG)" userId="S::c0040539@newcastle.ac.uk::0d15d4ce-8bc0-4926-83e3-acc49196cd61" providerId="AD" clId="Web-{B5A76B1C-79C6-4F0B-B08A-30DA65A81008}" dt="2022-12-16T13:35:27.218" v="170"/>
        <pc:sldMkLst>
          <pc:docMk/>
          <pc:sldMk cId="1721311274" sldId="265"/>
        </pc:sldMkLst>
      </pc:sldChg>
      <pc:sldChg chg="modSp">
        <pc:chgData name="Amelia Hooper (UG)" userId="S::c0040539@newcastle.ac.uk::0d15d4ce-8bc0-4926-83e3-acc49196cd61" providerId="AD" clId="Web-{B5A76B1C-79C6-4F0B-B08A-30DA65A81008}" dt="2022-12-16T13:35:58.516" v="172" actId="20577"/>
        <pc:sldMkLst>
          <pc:docMk/>
          <pc:sldMk cId="3644341457" sldId="269"/>
        </pc:sldMkLst>
        <pc:spChg chg="mod">
          <ac:chgData name="Amelia Hooper (UG)" userId="S::c0040539@newcastle.ac.uk::0d15d4ce-8bc0-4926-83e3-acc49196cd61" providerId="AD" clId="Web-{B5A76B1C-79C6-4F0B-B08A-30DA65A81008}" dt="2022-12-16T13:35:58.516" v="172" actId="20577"/>
          <ac:spMkLst>
            <pc:docMk/>
            <pc:sldMk cId="3644341457" sldId="269"/>
            <ac:spMk id="3" creationId="{28DCDEB4-6FF2-4AA3-A300-56DBFCB96871}"/>
          </ac:spMkLst>
        </pc:spChg>
      </pc:sldChg>
      <pc:sldChg chg="modSp new ord">
        <pc:chgData name="Amelia Hooper (UG)" userId="S::c0040539@newcastle.ac.uk::0d15d4ce-8bc0-4926-83e3-acc49196cd61" providerId="AD" clId="Web-{B5A76B1C-79C6-4F0B-B08A-30DA65A81008}" dt="2022-12-16T13:30:04.993" v="126" actId="20577"/>
        <pc:sldMkLst>
          <pc:docMk/>
          <pc:sldMk cId="1566817455" sldId="293"/>
        </pc:sldMkLst>
        <pc:spChg chg="mod">
          <ac:chgData name="Amelia Hooper (UG)" userId="S::c0040539@newcastle.ac.uk::0d15d4ce-8bc0-4926-83e3-acc49196cd61" providerId="AD" clId="Web-{B5A76B1C-79C6-4F0B-B08A-30DA65A81008}" dt="2022-12-16T13:20:29.059" v="12" actId="20577"/>
          <ac:spMkLst>
            <pc:docMk/>
            <pc:sldMk cId="1566817455" sldId="293"/>
            <ac:spMk id="2" creationId="{E2337EBE-FE02-1C48-FBA9-127A1F242ED5}"/>
          </ac:spMkLst>
        </pc:spChg>
        <pc:spChg chg="mod">
          <ac:chgData name="Amelia Hooper (UG)" userId="S::c0040539@newcastle.ac.uk::0d15d4ce-8bc0-4926-83e3-acc49196cd61" providerId="AD" clId="Web-{B5A76B1C-79C6-4F0B-B08A-30DA65A81008}" dt="2022-12-16T13:30:04.993" v="126" actId="20577"/>
          <ac:spMkLst>
            <pc:docMk/>
            <pc:sldMk cId="1566817455" sldId="293"/>
            <ac:spMk id="3" creationId="{6A3C2EC9-FC7E-7D39-9F5B-1E9B10D27DDA}"/>
          </ac:spMkLst>
        </pc:spChg>
      </pc:sldChg>
    </pc:docChg>
  </pc:docChgLst>
</pc:chgInfo>
</file>

<file path=ppt/comments/modernComment_100_188CCB8A.xml><?xml version="1.0" encoding="utf-8"?>
<p188:cmLst xmlns:a="http://schemas.openxmlformats.org/drawingml/2006/main" xmlns:r="http://schemas.openxmlformats.org/officeDocument/2006/relationships" xmlns:p188="http://schemas.microsoft.com/office/powerpoint/2018/8/main">
  <p188:cm id="{B98E8DE0-4617-4AE5-9F27-2AF7CA4DD2AA}" authorId="{F3405E1B-2FE7-D269-6740-CF12972E21C8}" status="resolved" created="2022-12-06T15:48:20.613" complete="100000">
    <pc:sldMkLst xmlns:pc="http://schemas.microsoft.com/office/powerpoint/2013/main/command">
      <pc:docMk/>
      <pc:sldMk cId="411880330" sldId="256"/>
    </pc:sldMkLst>
    <p188:txBody>
      <a:bodyPr/>
      <a:lstStyle/>
      <a:p>
        <a:r>
          <a:rPr lang="en-GB"/>
          <a:t>Comments attached [@Amelia Hooper (UG)]. Overall great work with this, there is some really nice info in here. Take a look through the comments and we can discuss on Monday</a:t>
        </a:r>
      </a:p>
    </p188:txBody>
  </p188:cm>
</p188:cmLst>
</file>

<file path=ppt/comments/modernComment_101_9FDC0956.xml><?xml version="1.0" encoding="utf-8"?>
<p188:cmLst xmlns:a="http://schemas.openxmlformats.org/drawingml/2006/main" xmlns:r="http://schemas.openxmlformats.org/officeDocument/2006/relationships" xmlns:p188="http://schemas.microsoft.com/office/powerpoint/2018/8/main">
  <p188:cm id="{ED5F1337-81A4-41A0-899B-D49F84563600}" authorId="{F3405E1B-2FE7-D269-6740-CF12972E21C8}" status="resolved" created="2022-12-16T12:18:42.940" complete="100000">
    <ac:txMkLst xmlns:ac="http://schemas.microsoft.com/office/drawing/2013/main/command">
      <pc:docMk xmlns:pc="http://schemas.microsoft.com/office/powerpoint/2013/main/command"/>
      <pc:sldMk xmlns:pc="http://schemas.microsoft.com/office/powerpoint/2013/main/command" cId="2681997654" sldId="257"/>
      <ac:spMk id="13" creationId="{7F707D56-845E-4F05-ADD1-410B64164975}"/>
      <ac:txMk cp="6" len="103">
        <ac:context len="110" hash="2349972018"/>
      </ac:txMk>
    </ac:txMkLst>
    <p188:pos x="4412900" y="1127568"/>
    <p188:txBody>
      <a:bodyPr/>
      <a:lstStyle/>
      <a:p>
        <a:r>
          <a:rPr lang="en-GB"/>
          <a:t>Overall I'm not a massive fan of quotes - can you paraphrase this in a coach friendly way?</a:t>
        </a:r>
      </a:p>
    </p188:txBody>
  </p188:cm>
</p188:cmLst>
</file>

<file path=ppt/comments/modernComment_102_53497A25.xml><?xml version="1.0" encoding="utf-8"?>
<p188:cmLst xmlns:a="http://schemas.openxmlformats.org/drawingml/2006/main" xmlns:r="http://schemas.openxmlformats.org/officeDocument/2006/relationships" xmlns:p188="http://schemas.microsoft.com/office/powerpoint/2018/8/main">
  <p188:cm id="{AC9A1AFD-1321-4328-86E6-DF6D52171D76}" authorId="{44767EF2-C249-026D-E259-327CF5B1F203}" status="resolved" created="2022-12-06T07:13:50.133" complete="100000">
    <ac:deMkLst xmlns:ac="http://schemas.microsoft.com/office/drawing/2013/main/command">
      <pc:docMk xmlns:pc="http://schemas.microsoft.com/office/powerpoint/2013/main/command"/>
      <pc:sldMk xmlns:pc="http://schemas.microsoft.com/office/powerpoint/2013/main/command" cId="1397324325" sldId="258"/>
      <ac:spMk id="3" creationId="{916C30D7-3211-4E27-8791-8177888B5142}"/>
    </ac:deMkLst>
    <p188:txBody>
      <a:bodyPr/>
      <a:lstStyle/>
      <a:p>
        <a:r>
          <a:rPr lang="en-GB"/>
          <a:t>Font size the same throughout the presentation (ideally 26)</a:t>
        </a:r>
      </a:p>
    </p188:txBody>
  </p188:cm>
  <p188:cm id="{CEB03B6F-AF5C-4D0F-BA68-67F2BAAAAA3A}" authorId="{44767EF2-C249-026D-E259-327CF5B1F203}" status="resolved" created="2022-12-06T07:15:43.667" complete="100000">
    <ac:txMkLst xmlns:ac="http://schemas.microsoft.com/office/drawing/2013/main/command">
      <pc:docMk xmlns:pc="http://schemas.microsoft.com/office/powerpoint/2013/main/command"/>
      <pc:sldMk xmlns:pc="http://schemas.microsoft.com/office/powerpoint/2013/main/command" cId="1397324325" sldId="258"/>
      <ac:spMk id="3" creationId="{916C30D7-3211-4E27-8791-8177888B5142}"/>
      <ac:txMk cp="302">
        <ac:context len="403" hash="1889076321"/>
      </ac:txMk>
    </ac:txMkLst>
    <p188:pos x="7325894" y="1296736"/>
    <p188:txBody>
      <a:bodyPr/>
      <a:lstStyle/>
      <a:p>
        <a:r>
          <a:rPr lang="en-GB"/>
          <a:t>This information could perhaps be combined into one - "females and sport teams show the.."</a:t>
        </a:r>
      </a:p>
    </p188:txBody>
  </p188:cm>
  <p188:cm id="{5C435752-22F4-4D1D-BFB9-C09FFE5B1DCA}" authorId="{44767EF2-C249-026D-E259-327CF5B1F203}" status="resolved" created="2022-12-06T07:18:53.642" complete="100000">
    <ac:txMkLst xmlns:ac="http://schemas.microsoft.com/office/drawing/2013/main/command">
      <pc:docMk xmlns:pc="http://schemas.microsoft.com/office/powerpoint/2013/main/command"/>
      <pc:sldMk xmlns:pc="http://schemas.microsoft.com/office/powerpoint/2013/main/command" cId="1397324325" sldId="258"/>
      <ac:spMk id="3" creationId="{916C30D7-3211-4E27-8791-8177888B5142}"/>
      <ac:txMk cp="302">
        <ac:context len="403" hash="1889076321"/>
      </ac:txMk>
    </ac:txMkLst>
    <p188:pos x="1737894" y="2072105"/>
    <p188:replyLst/>
    <p188:txBody>
      <a:bodyPr/>
      <a:lstStyle/>
      <a:p>
        <a:r>
          <a:rPr lang="en-GB"/>
          <a:t>It would be better to define the concepts before explaining the relationships</a:t>
        </a:r>
      </a:p>
    </p188:txBody>
  </p188:cm>
  <p188:cm id="{C4705DE8-1118-4491-AAB3-BE082389FF79}" authorId="{44767EF2-C249-026D-E259-327CF5B1F203}" status="resolved" created="2022-12-06T07:25:34.180" complete="100000">
    <ac:deMkLst xmlns:ac="http://schemas.microsoft.com/office/drawing/2013/main/command">
      <pc:docMk xmlns:pc="http://schemas.microsoft.com/office/powerpoint/2013/main/command"/>
      <pc:sldMk xmlns:pc="http://schemas.microsoft.com/office/powerpoint/2013/main/command" cId="1397324325" sldId="258"/>
      <ac:spMk id="3" creationId="{916C30D7-3211-4E27-8791-8177888B5142}"/>
    </ac:deMkLst>
    <p188:replyLst>
      <p188:reply id="{071E7949-EA74-47E6-93BE-B8B9A3394828}" authorId="{F3405E1B-2FE7-D269-6740-CF12972E21C8}" created="2022-12-06T14:51:08.634">
        <p188:txBody>
          <a:bodyPr/>
          <a:lstStyle/>
          <a:p>
            <a:r>
              <a:rPr lang="en-GB"/>
              <a:t>Agree. Remember we don’t have to give them everything (and we wont be able to). Like Tracy said, focus on key messages from the research. Linked to this I would do away with the citations. We want to to be as easily digestible as possible</a:t>
            </a:r>
          </a:p>
        </p188:txBody>
      </p188:reply>
    </p188:replyLst>
    <p188:txBody>
      <a:bodyPr/>
      <a:lstStyle/>
      <a:p>
        <a:r>
          <a:rPr lang="en-GB"/>
          <a:t>the message of this slide is that cohesion is important for performance especially for females, sports teams...I think that message could stand out more for coaches. </a:t>
        </a:r>
      </a:p>
    </p188:txBody>
  </p188:cm>
  <p188:cm id="{D0A385CE-6DD3-4CD2-AEE2-5C05F4F7BCB7}" authorId="{F3405E1B-2FE7-D269-6740-CF12972E21C8}" status="resolved" created="2022-12-16T12:29:50.213" complete="100000">
    <ac:txMkLst xmlns:ac="http://schemas.microsoft.com/office/drawing/2013/main/command">
      <pc:docMk xmlns:pc="http://schemas.microsoft.com/office/powerpoint/2013/main/command"/>
      <pc:sldMk xmlns:pc="http://schemas.microsoft.com/office/powerpoint/2013/main/command" cId="1397324325" sldId="258"/>
      <ac:spMk id="3" creationId="{916C30D7-3211-4E27-8791-8177888B5142}"/>
      <ac:txMk cp="0" len="52">
        <ac:context len="403" hash="1889076321"/>
      </ac:txMk>
    </ac:txMkLst>
    <p188:pos x="7275195" y="378775"/>
    <p188:txBody>
      <a:bodyPr/>
      <a:lstStyle/>
      <a:p>
        <a:r>
          <a:rPr lang="en-GB"/>
          <a:t>Not males?</a:t>
        </a:r>
      </a:p>
    </p188:txBody>
  </p188:cm>
  <p188:cm id="{D8B27B7A-8292-42E0-9CCB-E79DDF0981DA}" authorId="{F3405E1B-2FE7-D269-6740-CF12972E21C8}" status="resolved" created="2022-12-16T12:30:33.368" complete="100000">
    <ac:txMkLst xmlns:ac="http://schemas.microsoft.com/office/drawing/2013/main/command">
      <pc:docMk xmlns:pc="http://schemas.microsoft.com/office/powerpoint/2013/main/command"/>
      <pc:sldMk xmlns:pc="http://schemas.microsoft.com/office/powerpoint/2013/main/command" cId="1397324325" sldId="258"/>
      <ac:spMk id="2" creationId="{FD51A8B2-A6A4-4B2D-A0DE-5749736448A3}"/>
      <ac:txMk cp="0" len="32">
        <ac:context len="33" hash="4169837277"/>
      </ac:txMk>
    </ac:txMkLst>
    <p188:pos x="8575358" y="1113572"/>
    <p188:txBody>
      <a:bodyPr/>
      <a:lstStyle/>
      <a:p>
        <a:r>
          <a:rPr lang="en-GB"/>
          <a:t>Add something in here about how there is a circular relationship between performance and team-cohesion</a:t>
        </a:r>
      </a:p>
    </p188:txBody>
  </p188:cm>
</p188:cmLst>
</file>

<file path=ppt/comments/modernComment_105_6093ADC3.xml><?xml version="1.0" encoding="utf-8"?>
<p188:cmLst xmlns:a="http://schemas.openxmlformats.org/drawingml/2006/main" xmlns:r="http://schemas.openxmlformats.org/officeDocument/2006/relationships" xmlns:p188="http://schemas.microsoft.com/office/powerpoint/2018/8/main">
  <p188:cm id="{8302427B-BF8E-4B3D-A421-020FDF691E25}" authorId="{44767EF2-C249-026D-E259-327CF5B1F203}" status="resolved" created="2022-12-06T07:32:25.524" complete="100000">
    <ac:deMkLst xmlns:ac="http://schemas.microsoft.com/office/drawing/2013/main/command">
      <pc:docMk xmlns:pc="http://schemas.microsoft.com/office/powerpoint/2013/main/command"/>
      <pc:sldMk xmlns:pc="http://schemas.microsoft.com/office/powerpoint/2013/main/command" cId="1620291011" sldId="261"/>
      <ac:spMk id="3" creationId="{E2269178-D12F-422C-B47E-B483CA81625A}"/>
    </ac:deMkLst>
    <p188:txBody>
      <a:bodyPr/>
      <a:lstStyle/>
      <a:p>
        <a:r>
          <a:rPr lang="en-GB"/>
          <a:t>It might be a good idea to add the example to a little box like previous slides so it stands out for coaches. </a:t>
        </a:r>
      </a:p>
    </p188:txBody>
  </p188:cm>
  <p188:cm id="{A470818D-C406-4927-A69A-83FEE094FCFA}" authorId="{F3405E1B-2FE7-D269-6740-CF12972E21C8}" status="resolved" created="2022-12-06T14:59:42.089" complete="100000">
    <ac:txMkLst xmlns:ac="http://schemas.microsoft.com/office/drawing/2013/main/command">
      <pc:docMk xmlns:pc="http://schemas.microsoft.com/office/powerpoint/2013/main/command"/>
      <pc:sldMk xmlns:pc="http://schemas.microsoft.com/office/powerpoint/2013/main/command" cId="1620291011" sldId="261"/>
      <ac:spMk id="3" creationId="{E2269178-D12F-422C-B47E-B483CA81625A}"/>
      <ac:txMk cp="130">
        <ac:context len="133" hash="665799322"/>
      </ac:txMk>
    </ac:txMkLst>
    <p188:pos x="7557622" y="886833"/>
    <p188:txBody>
      <a:bodyPr/>
      <a:lstStyle/>
      <a:p>
        <a:r>
          <a:rPr lang="en-GB"/>
          <a:t>Change to confidence
Wherever possible lose sciency terminology and replace it with language coaches understand</a:t>
        </a:r>
      </a:p>
    </p188:txBody>
  </p188:cm>
  <p188:cm id="{63500129-7995-41E9-A062-EC3365211EA3}" authorId="{F3405E1B-2FE7-D269-6740-CF12972E21C8}" status="resolved" created="2022-12-06T15:00:24.163" complete="100000">
    <ac:txMkLst xmlns:ac="http://schemas.microsoft.com/office/drawing/2013/main/command">
      <pc:docMk xmlns:pc="http://schemas.microsoft.com/office/powerpoint/2013/main/command"/>
      <pc:sldMk xmlns:pc="http://schemas.microsoft.com/office/powerpoint/2013/main/command" cId="1620291011" sldId="261"/>
      <ac:spMk id="3" creationId="{E2269178-D12F-422C-B47E-B483CA81625A}"/>
      <ac:txMk cp="111">
        <ac:context len="133" hash="665799322"/>
      </ac:txMk>
    </ac:txMkLst>
    <p188:pos x="4718729" y="886833"/>
    <p188:txBody>
      <a:bodyPr/>
      <a:lstStyle/>
      <a:p>
        <a:r>
          <a:rPr lang="en-GB"/>
          <a:t>Highly motivated?</a:t>
        </a:r>
      </a:p>
    </p188:txBody>
  </p188:cm>
  <p188:cm id="{E5BB69B9-86AC-4AE9-97BE-5EB1529574A6}" authorId="{F3405E1B-2FE7-D269-6740-CF12972E21C8}" status="resolved" created="2022-12-16T12:32:02.817" complete="100000">
    <ac:txMkLst xmlns:ac="http://schemas.microsoft.com/office/drawing/2013/main/command">
      <pc:docMk xmlns:pc="http://schemas.microsoft.com/office/powerpoint/2013/main/command"/>
      <pc:sldMk xmlns:pc="http://schemas.microsoft.com/office/powerpoint/2013/main/command" cId="1620291011" sldId="261"/>
      <ac:spMk id="3" creationId="{E2269178-D12F-422C-B47E-B483CA81625A}"/>
      <ac:txMk cp="90" len="15">
        <ac:context len="133" hash="665799322"/>
      </ac:txMk>
    </ac:txMkLst>
    <p188:pos x="5446395" y="760413"/>
    <p188:txBody>
      <a:bodyPr/>
      <a:lstStyle/>
      <a:p>
        <a:r>
          <a:rPr lang="en-GB"/>
          <a:t>Can this one be incorporated into the example as well?</a:t>
        </a:r>
      </a:p>
    </p188:txBody>
  </p188:cm>
</p188:cmLst>
</file>

<file path=ppt/comments/modernComment_106_D73BB7DC.xml><?xml version="1.0" encoding="utf-8"?>
<p188:cmLst xmlns:a="http://schemas.openxmlformats.org/drawingml/2006/main" xmlns:r="http://schemas.openxmlformats.org/officeDocument/2006/relationships" xmlns:p188="http://schemas.microsoft.com/office/powerpoint/2018/8/main">
  <p188:cm id="{CAB3CDAC-53FA-42E5-8D4D-3EA816C993B0}" authorId="{F3405E1B-2FE7-D269-6740-CF12972E21C8}" status="resolved" created="2022-12-06T15:07:23.154" complete="100000">
    <pc:sldMkLst xmlns:pc="http://schemas.microsoft.com/office/powerpoint/2013/main/command">
      <pc:docMk/>
      <pc:sldMk cId="3611015132" sldId="262"/>
    </pc:sldMkLst>
    <p188:txBody>
      <a:bodyPr/>
      <a:lstStyle/>
      <a:p>
        <a:r>
          <a:rPr lang="en-GB"/>
          <a:t>Reading these there is some excellent content in them that coaches will find really useful. But I think the golden thread can be made clearer for the coach throughout by using key words.
E.g., "Environmental factors refer to…
Key environmental factors include…
For example, teams which have good quality interactions, communicate clearly, and share spaces are more cohesive"
I'd recommend reviewing this section and the ones around it and applying a format like above/simplifying and creating a golden threat through them more strongly
I there are simpler recommendations we can suggest instead of these. They can also be moved later on/to the recommendations section</a:t>
        </a:r>
      </a:p>
    </p188:txBody>
  </p188:cm>
  <p188:cm id="{C95532A8-F65D-41BD-BD72-51469578A346}" authorId="{F3405E1B-2FE7-D269-6740-CF12972E21C8}" status="resolved" created="2022-12-16T12:31:18.021" complete="100000">
    <ac:deMkLst xmlns:ac="http://schemas.microsoft.com/office/drawing/2013/main/command">
      <pc:docMk xmlns:pc="http://schemas.microsoft.com/office/powerpoint/2013/main/command"/>
      <pc:sldMk xmlns:pc="http://schemas.microsoft.com/office/powerpoint/2013/main/command" cId="3611015132" sldId="262"/>
      <ac:spMk id="3" creationId="{9F38FAB5-21B9-495A-8DF0-82729514C624}"/>
    </ac:deMkLst>
    <p188:txBody>
      <a:bodyPr/>
      <a:lstStyle/>
      <a:p>
        <a:r>
          <a:rPr lang="en-GB"/>
          <a:t>These slides are much stronger. Evidence informed but short and easy to understand - good work</a:t>
        </a:r>
      </a:p>
    </p188:txBody>
  </p188:cm>
  <p188:cm id="{478AF91F-DEC3-44B1-A53B-C8905136AC9C}" authorId="{F3405E1B-2FE7-D269-6740-CF12972E21C8}" status="resolved" created="2022-12-16T12:32:18.696" complete="100000">
    <ac:txMkLst xmlns:ac="http://schemas.microsoft.com/office/drawing/2013/main/command">
      <pc:docMk xmlns:pc="http://schemas.microsoft.com/office/powerpoint/2013/main/command"/>
      <pc:sldMk xmlns:pc="http://schemas.microsoft.com/office/powerpoint/2013/main/command" cId="3611015132" sldId="262"/>
      <ac:spMk id="3" creationId="{9F38FAB5-21B9-495A-8DF0-82729514C624}"/>
      <ac:txMk cp="157" len="18">
        <ac:context len="177" hash="3860775686"/>
      </ac:txMk>
    </ac:txMkLst>
    <p188:pos x="2560320" y="1626937"/>
    <p188:txBody>
      <a:bodyPr/>
      <a:lstStyle/>
      <a:p>
        <a:r>
          <a:rPr lang="en-GB"/>
          <a:t>Same here RE. incorporating into the example</a:t>
        </a:r>
      </a:p>
    </p188:txBody>
  </p188:cm>
</p188:cmLst>
</file>

<file path=ppt/comments/modernComment_107_2391B9A1.xml><?xml version="1.0" encoding="utf-8"?>
<p188:cmLst xmlns:a="http://schemas.openxmlformats.org/drawingml/2006/main" xmlns:r="http://schemas.openxmlformats.org/officeDocument/2006/relationships" xmlns:p188="http://schemas.microsoft.com/office/powerpoint/2018/8/main">
  <p188:cm id="{C57BA443-BF9D-4456-92A7-A51BA99FB5ED}" authorId="{44767EF2-C249-026D-E259-327CF5B1F203}" status="resolved" created="2022-12-06T07:32:47.775" complete="100000">
    <ac:deMkLst xmlns:ac="http://schemas.microsoft.com/office/drawing/2013/main/command">
      <pc:docMk xmlns:pc="http://schemas.microsoft.com/office/powerpoint/2013/main/command"/>
      <pc:sldMk xmlns:pc="http://schemas.microsoft.com/office/powerpoint/2013/main/command" cId="596752801" sldId="263"/>
      <ac:spMk id="3" creationId="{845598D9-332B-466E-80AC-64C0C28608BA}"/>
    </ac:deMkLst>
    <p188:txBody>
      <a:bodyPr/>
      <a:lstStyle/>
      <a:p>
        <a:r>
          <a:rPr lang="en-GB"/>
          <a:t>See previous comment about font size. </a:t>
        </a:r>
      </a:p>
    </p188:txBody>
  </p188:cm>
</p188:cmLst>
</file>

<file path=ppt/comments/modernComment_109_6699202A.xml><?xml version="1.0" encoding="utf-8"?>
<p188:cmLst xmlns:a="http://schemas.openxmlformats.org/drawingml/2006/main" xmlns:r="http://schemas.openxmlformats.org/officeDocument/2006/relationships" xmlns:p188="http://schemas.microsoft.com/office/powerpoint/2018/8/main">
  <p188:cm id="{F077B4E7-57A5-4005-8465-214CDC82097B}" authorId="{F3405E1B-2FE7-D269-6740-CF12972E21C8}" status="resolved" created="2022-12-06T15:30:39.205" complete="100000">
    <pc:sldMkLst xmlns:pc="http://schemas.microsoft.com/office/powerpoint/2013/main/command">
      <pc:docMk/>
      <pc:sldMk cId="1721311274" sldId="265"/>
    </pc:sldMkLst>
    <p188:txBody>
      <a:bodyPr/>
      <a:lstStyle/>
      <a:p>
        <a:r>
          <a:rPr lang="en-GB"/>
          <a:t>Before introducing this, remind the reader of the overall principles of increasing team cohesion:
We need to make people better integrated and more attracted to the group and we can do this by changing team dynamics, environmental factors, personal factors, and leadership factors. 
I think some of the recommendations could be simplified. Have a think about what  the overall message is from the literature and then make it as easily implementable as possible. Ive added my MSc lecture to the teams folder which might be useful. Take a look at that (slides 17-19 might be useful)</a:t>
        </a:r>
      </a:p>
    </p188:txBody>
  </p188:cm>
</p188:cmLst>
</file>

<file path=ppt/comments/modernComment_10D_D9383CD1.xml><?xml version="1.0" encoding="utf-8"?>
<p188:cmLst xmlns:a="http://schemas.openxmlformats.org/drawingml/2006/main" xmlns:r="http://schemas.openxmlformats.org/officeDocument/2006/relationships" xmlns:p188="http://schemas.microsoft.com/office/powerpoint/2018/8/main">
  <p188:cm id="{F1716958-146F-48D5-9CED-EB5C4BCDCDF0}" authorId="{F3405E1B-2FE7-D269-6740-CF12972E21C8}" status="resolved" created="2022-12-06T15:43:35.208" complete="100000">
    <pc:sldMkLst xmlns:pc="http://schemas.microsoft.com/office/powerpoint/2013/main/command">
      <pc:docMk/>
      <pc:sldMk cId="3644341457" sldId="269"/>
    </pc:sldMkLst>
    <p188:txBody>
      <a:bodyPr/>
      <a:lstStyle/>
      <a:p>
        <a:r>
          <a:rPr lang="en-GB"/>
          <a:t>Communication is good but is seems quite vague. Is there anything else that a coach could specifically do to increase cohesion&gt;</a:t>
        </a:r>
      </a:p>
    </p188:txBody>
  </p188:cm>
</p188:cmLst>
</file>

<file path=ppt/comments/modernComment_110_109FF348.xml><?xml version="1.0" encoding="utf-8"?>
<p188:cmLst xmlns:a="http://schemas.openxmlformats.org/drawingml/2006/main" xmlns:r="http://schemas.openxmlformats.org/officeDocument/2006/relationships" xmlns:p188="http://schemas.microsoft.com/office/powerpoint/2018/8/main">
  <p188:cm id="{9B5230D4-488D-464C-96FC-5B1E81DC6569}" authorId="{F3405E1B-2FE7-D269-6740-CF12972E21C8}" status="resolved" created="2022-12-06T15:39:33.287" complete="100000">
    <ac:deMkLst xmlns:ac="http://schemas.microsoft.com/office/drawing/2013/main/command">
      <pc:docMk xmlns:pc="http://schemas.microsoft.com/office/powerpoint/2013/main/command"/>
      <pc:sldMk xmlns:pc="http://schemas.microsoft.com/office/powerpoint/2013/main/command" cId="278917960" sldId="272"/>
      <ac:spMk id="3" creationId="{B02FFA70-A531-B625-1464-B6CB8B77DFFB}"/>
    </ac:deMkLst>
    <p188:txBody>
      <a:bodyPr/>
      <a:lstStyle/>
      <a:p>
        <a:r>
          <a:rPr lang="en-GB"/>
          <a:t>I've shuffled things and deleted a section. This is a good suggestion (role clarity). How might a coach actually go about doing this?</a:t>
        </a:r>
      </a:p>
    </p188:txBody>
  </p188:cm>
</p188:cmLst>
</file>

<file path=ppt/comments/modernComment_112_D655D095.xml><?xml version="1.0" encoding="utf-8"?>
<p188:cmLst xmlns:a="http://schemas.openxmlformats.org/drawingml/2006/main" xmlns:r="http://schemas.openxmlformats.org/officeDocument/2006/relationships" xmlns:p188="http://schemas.microsoft.com/office/powerpoint/2018/8/main">
  <p188:cm id="{D63606FF-8A8D-49FD-81EA-2AA4ADD42CFE}" authorId="{F3405E1B-2FE7-D269-6740-CF12972E21C8}" status="resolved" created="2022-12-16T12:39:49.266" complete="100000">
    <ac:txMkLst xmlns:ac="http://schemas.microsoft.com/office/drawing/2013/main/command">
      <pc:docMk xmlns:pc="http://schemas.microsoft.com/office/powerpoint/2013/main/command"/>
      <pc:sldMk xmlns:pc="http://schemas.microsoft.com/office/powerpoint/2013/main/command" cId="3595948181" sldId="274"/>
      <ac:spMk id="3" creationId="{6AB50306-F8E1-2E20-8CF8-EE145EA497DB}"/>
      <ac:txMk cp="79" len="53">
        <ac:context len="382" hash="2703977076"/>
      </ac:txMk>
    </ac:txMkLst>
    <p188:pos x="9546908" y="1202871"/>
    <p188:txBody>
      <a:bodyPr/>
      <a:lstStyle/>
      <a:p>
        <a:r>
          <a:rPr lang="en-GB"/>
          <a:t>Feels clunky - can the sentence be revised?</a:t>
        </a:r>
      </a:p>
    </p188:txBody>
  </p188:cm>
  <p188:cm id="{6E68AFC5-DD87-406E-8543-A1545C41E2CB}" authorId="{8568FC7B-C662-F45B-0B16-9AC924CFA59D}" status="resolved" created="2022-12-19T12:37:02.153" complete="100000">
    <ac:txMkLst xmlns:ac="http://schemas.microsoft.com/office/drawing/2013/main/command">
      <pc:docMk xmlns:pc="http://schemas.microsoft.com/office/powerpoint/2013/main/command"/>
      <pc:sldMk xmlns:pc="http://schemas.microsoft.com/office/powerpoint/2013/main/command" cId="3595948181" sldId="274"/>
      <ac:spMk id="3" creationId="{6AB50306-F8E1-2E20-8CF8-EE145EA497DB}"/>
      <ac:txMk cp="91" len="15">
        <ac:context len="382" hash="2703977076"/>
      </ac:txMk>
    </ac:txMkLst>
    <p188:pos x="2860358" y="1202871"/>
    <p188:txBody>
      <a:bodyPr/>
      <a:lstStyle/>
      <a:p>
        <a:r>
          <a:rPr lang="en-GB"/>
          <a:t>training/competitive routine?</a:t>
        </a:r>
      </a:p>
    </p188:txBody>
  </p188:cm>
</p188:cmLst>
</file>

<file path=ppt/comments/modernComment_116_665A4F33.xml><?xml version="1.0" encoding="utf-8"?>
<p188:cmLst xmlns:a="http://schemas.openxmlformats.org/drawingml/2006/main" xmlns:r="http://schemas.openxmlformats.org/officeDocument/2006/relationships" xmlns:p188="http://schemas.microsoft.com/office/powerpoint/2018/8/main">
  <p188:cm id="{2D379AEE-64ED-414C-95C1-FA01D5501ECE}" authorId="{F3405E1B-2FE7-D269-6740-CF12972E21C8}" status="resolved" created="2022-12-16T12:23:05.498" complete="100000">
    <ac:txMkLst xmlns:ac="http://schemas.microsoft.com/office/drawing/2013/main/command">
      <pc:docMk xmlns:pc="http://schemas.microsoft.com/office/powerpoint/2013/main/command"/>
      <pc:sldMk xmlns:pc="http://schemas.microsoft.com/office/powerpoint/2013/main/command" cId="1717194547" sldId="278"/>
      <ac:spMk id="3" creationId="{A312D5BF-DA02-51BA-FB91-72E897A76D27}"/>
      <ac:txMk cp="284">
        <ac:context len="285" hash="343625312"/>
      </ac:txMk>
    </ac:txMkLst>
    <p188:pos x="7032308" y="2903764"/>
    <p188:txBody>
      <a:bodyPr/>
      <a:lstStyle/>
      <a:p>
        <a:r>
          <a:rPr lang="en-GB"/>
          <a:t>Same here</a:t>
        </a:r>
      </a:p>
    </p188:txBody>
  </p188:cm>
  <p188:cm id="{CDBEB230-9746-4398-B550-7C78A71535BF}" authorId="{F3405E1B-2FE7-D269-6740-CF12972E21C8}" status="resolved" created="2022-12-16T12:23:15.260" complete="100000">
    <ac:txMkLst xmlns:ac="http://schemas.microsoft.com/office/drawing/2013/main/command">
      <pc:docMk xmlns:pc="http://schemas.microsoft.com/office/powerpoint/2013/main/command"/>
      <pc:sldMk xmlns:pc="http://schemas.microsoft.com/office/powerpoint/2013/main/command" cId="1717194547" sldId="278"/>
      <ac:spMk id="2" creationId="{34E634CF-BC9A-3DBD-85F4-728AC7833158}"/>
      <ac:txMk cp="22">
        <ac:context len="23" hash="868324721"/>
      </ac:txMk>
    </ac:txMkLst>
    <p188:pos x="8289608" y="1027847"/>
    <p188:txBody>
      <a:bodyPr/>
      <a:lstStyle/>
      <a:p>
        <a:r>
          <a:rPr lang="en-GB"/>
          <a:t>The content on these two slides is really nice. Easily and intuitive to understand</a:t>
        </a:r>
      </a:p>
    </p188:txBody>
  </p188:cm>
</p188:cmLst>
</file>

<file path=ppt/comments/modernComment_117_20783AED.xml><?xml version="1.0" encoding="utf-8"?>
<p188:cmLst xmlns:a="http://schemas.openxmlformats.org/drawingml/2006/main" xmlns:r="http://schemas.openxmlformats.org/officeDocument/2006/relationships" xmlns:p188="http://schemas.microsoft.com/office/powerpoint/2018/8/main">
  <p188:cm id="{49F20D68-C62E-4153-9993-D2286FE26C22}" authorId="{F3405E1B-2FE7-D269-6740-CF12972E21C8}" status="resolved" created="2022-12-16T12:22:52.456" complete="100000">
    <ac:txMkLst xmlns:ac="http://schemas.microsoft.com/office/drawing/2013/main/command">
      <pc:docMk xmlns:pc="http://schemas.microsoft.com/office/powerpoint/2013/main/command"/>
      <pc:sldMk xmlns:pc="http://schemas.microsoft.com/office/powerpoint/2013/main/command" cId="544750317" sldId="279"/>
      <ac:spMk id="3" creationId="{4431AA71-BB03-9359-8AC4-86CB49538721}"/>
      <ac:txMk cp="118" len="1">
        <ac:context len="120" hash="3698899497"/>
      </ac:txMk>
    </ac:txMkLst>
    <p188:pos x="4974908" y="2903765"/>
    <p188:txBody>
      <a:bodyPr/>
      <a:lstStyle/>
      <a:p>
        <a:r>
          <a:rPr lang="en-GB"/>
          <a:t>Highlight this later</a:t>
        </a:r>
      </a:p>
    </p188:txBody>
  </p188:cm>
</p188:cmLst>
</file>

<file path=ppt/comments/modernComment_118_CC84E084.xml><?xml version="1.0" encoding="utf-8"?>
<p188:cmLst xmlns:a="http://schemas.openxmlformats.org/drawingml/2006/main" xmlns:r="http://schemas.openxmlformats.org/officeDocument/2006/relationships" xmlns:p188="http://schemas.microsoft.com/office/powerpoint/2018/8/main">
  <p188:cm id="{86CFE574-73FA-4B89-96AC-353D181B21B8}" authorId="{F3405E1B-2FE7-D269-6740-CF12972E21C8}" status="resolved" created="2022-12-16T12:20:41.816" complete="100000">
    <pc:sldMkLst xmlns:pc="http://schemas.microsoft.com/office/powerpoint/2013/main/command">
      <pc:docMk/>
      <pc:sldMk cId="3431260292" sldId="280"/>
    </pc:sldMkLst>
    <p188:txBody>
      <a:bodyPr/>
      <a:lstStyle/>
      <a:p>
        <a:r>
          <a:rPr lang="en-GB"/>
          <a:t>Ok I'm going to annoying
I think you should introduce TI and IATG first and then TC and SC. In between this you can highlight how we have these two main components of team cohesion, but theyre further broken down by a task and social perspective</a:t>
        </a:r>
      </a:p>
    </p188:txBody>
  </p188:cm>
  <p188:cm id="{F5755437-AD94-4666-B528-8450DFB3368C}" authorId="{F3405E1B-2FE7-D269-6740-CF12972E21C8}" status="resolved" created="2022-12-16T12:22:31.397" complete="100000">
    <ac:txMkLst xmlns:ac="http://schemas.microsoft.com/office/drawing/2013/main/command">
      <pc:docMk xmlns:pc="http://schemas.microsoft.com/office/powerpoint/2013/main/command"/>
      <pc:sldMk xmlns:pc="http://schemas.microsoft.com/office/powerpoint/2013/main/command" cId="3431260292" sldId="280"/>
      <ac:spMk id="3" creationId="{072DE8D7-D978-A857-4894-C2C7002E7C3A}"/>
      <ac:txMk cp="24">
        <ac:context len="70" hash="3925244839"/>
      </ac:txMk>
    </ac:txMkLst>
    <p188:pos x="6332220" y="383116"/>
    <p188:txBody>
      <a:bodyPr/>
      <a:lstStyle/>
      <a:p>
        <a:r>
          <a:rPr lang="en-GB"/>
          <a:t>I also wonder if we can simplify this
1. How unified the team is
2. How attracted the individual is to the group
This is essentially what you've done on the other slides
I just worry that due to the complexity of this we might lose coaches, so we should make it as simple/digestible as possible</a:t>
        </a:r>
      </a:p>
    </p188:txBody>
  </p188:cm>
</p188:cmLst>
</file>

<file path=ppt/comments/modernComment_119_10EFE734.xml><?xml version="1.0" encoding="utf-8"?>
<p188:cmLst xmlns:a="http://schemas.openxmlformats.org/drawingml/2006/main" xmlns:r="http://schemas.openxmlformats.org/officeDocument/2006/relationships" xmlns:p188="http://schemas.microsoft.com/office/powerpoint/2018/8/main">
  <p188:cm id="{EB3350DB-4CD5-4D59-A148-789F88FE6A30}" authorId="{8568FC7B-C662-F45B-0B16-9AC924CFA59D}" status="resolved" created="2022-12-19T12:30:17.059" complete="100000">
    <ac:txMkLst xmlns:ac="http://schemas.microsoft.com/office/drawing/2013/main/command">
      <pc:docMk xmlns:pc="http://schemas.microsoft.com/office/powerpoint/2013/main/command"/>
      <pc:sldMk xmlns:pc="http://schemas.microsoft.com/office/powerpoint/2013/main/command" cId="284157748" sldId="281"/>
      <ac:spMk id="4" creationId="{97D604C4-4BC3-1AEF-D968-2F301D4BCA38}"/>
      <ac:txMk cp="97">
        <ac:context len="188" hash="440986316"/>
      </ac:txMk>
    </ac:txMkLst>
    <p188:pos x="3632048" y="1711582"/>
    <p188:txBody>
      <a:bodyPr/>
      <a:lstStyle/>
      <a:p>
        <a:r>
          <a:rPr lang="en-GB"/>
          <a:t>Non-cooperative behaviours?</a:t>
        </a:r>
      </a:p>
    </p188:txBody>
  </p188:cm>
  <p188:cm id="{CD857D53-B576-4C17-AD3C-09A708C7D0D2}" authorId="{8568FC7B-C662-F45B-0B16-9AC924CFA59D}" status="resolved" created="2022-12-19T12:30:28.022" complete="100000">
    <ac:txMkLst xmlns:ac="http://schemas.microsoft.com/office/drawing/2013/main/command">
      <pc:docMk xmlns:pc="http://schemas.microsoft.com/office/powerpoint/2013/main/command"/>
      <pc:sldMk xmlns:pc="http://schemas.microsoft.com/office/powerpoint/2013/main/command" cId="284157748" sldId="281"/>
      <ac:spMk id="4" creationId="{97D604C4-4BC3-1AEF-D968-2F301D4BCA38}"/>
      <ac:txMk cp="158" len="8">
        <ac:context len="188" hash="440986316"/>
      </ac:txMk>
    </ac:txMkLst>
    <p188:pos x="4117823" y="2797432"/>
    <p188:txBody>
      <a:bodyPr/>
      <a:lstStyle/>
      <a:p>
        <a:r>
          <a:rPr lang="en-GB"/>
          <a:t>Can this be reworded - it feels slightly clunky?</a:t>
        </a:r>
      </a:p>
    </p188:txBody>
  </p188:cm>
</p188:cmLst>
</file>

<file path=ppt/comments/modernComment_11D_E4A748CE.xml><?xml version="1.0" encoding="utf-8"?>
<p188:cmLst xmlns:a="http://schemas.openxmlformats.org/drawingml/2006/main" xmlns:r="http://schemas.openxmlformats.org/officeDocument/2006/relationships" xmlns:p188="http://schemas.microsoft.com/office/powerpoint/2018/8/main">
  <p188:cm id="{AA0218C8-A014-4D2D-B5D6-DD05165B6EE0}" authorId="{F3405E1B-2FE7-D269-6740-CF12972E21C8}" status="resolved" created="2022-12-16T12:27:33.140" complete="100000">
    <pc:sldMkLst xmlns:pc="http://schemas.microsoft.com/office/powerpoint/2013/main/command">
      <pc:docMk/>
      <pc:sldMk cId="3836168398" sldId="285"/>
    </pc:sldMkLst>
    <p188:txBody>
      <a:bodyPr/>
      <a:lstStyle/>
      <a:p>
        <a:r>
          <a:rPr lang="en-GB"/>
          <a:t>I think maybe do two slides for this. One with the straight up definition (see below) and then the second slide with examples in practice. 
TI-Task - Team feels unified in achieving its goals for the season
TI-Social - Team feels socially close
IATG-Task - Individual likes/personally resonates with the groups goals
IATG-Social - Individual likes/personally resonates with the social element of the group</a:t>
        </a:r>
      </a:p>
    </p188:txBody>
  </p188:cm>
</p188:cmLst>
</file>

<file path=ppt/comments/modernComment_120_2107BBFF.xml><?xml version="1.0" encoding="utf-8"?>
<p188:cmLst xmlns:a="http://schemas.openxmlformats.org/drawingml/2006/main" xmlns:r="http://schemas.openxmlformats.org/officeDocument/2006/relationships" xmlns:p188="http://schemas.microsoft.com/office/powerpoint/2018/8/main">
  <p188:cm id="{F42CF126-0913-4A74-B299-89445AC28C48}" authorId="{F3405E1B-2FE7-D269-6740-CF12972E21C8}" status="resolved" created="2022-12-16T12:38:40.331" complete="100000">
    <pc:sldMkLst xmlns:pc="http://schemas.microsoft.com/office/powerpoint/2013/main/command">
      <pc:docMk/>
      <pc:sldMk cId="554155007" sldId="288"/>
    </pc:sldMkLst>
    <p188:txBody>
      <a:bodyPr/>
      <a:lstStyle/>
      <a:p>
        <a:r>
          <a:rPr lang="en-GB"/>
          <a:t>Either on this slide or the next one define outcome, performance, and process goals</a:t>
        </a:r>
      </a:p>
    </p188:txBody>
  </p188:cm>
</p188:cmLst>
</file>

<file path=ppt/comments/modernComment_123_FB7EEE0.xml><?xml version="1.0" encoding="utf-8"?>
<p188:cmLst xmlns:a="http://schemas.openxmlformats.org/drawingml/2006/main" xmlns:r="http://schemas.openxmlformats.org/officeDocument/2006/relationships" xmlns:p188="http://schemas.microsoft.com/office/powerpoint/2018/8/main">
  <p188:cm id="{B96551FD-D538-484A-868E-EC4F0F7E424F}" authorId="{8568FC7B-C662-F45B-0B16-9AC924CFA59D}" status="resolved" created="2022-12-19T12:36:43.841" complete="100000">
    <pc:sldMkLst xmlns:pc="http://schemas.microsoft.com/office/powerpoint/2013/main/command">
      <pc:docMk/>
      <pc:sldMk cId="263712480" sldId="291"/>
    </pc:sldMkLst>
    <p188:txBody>
      <a:bodyPr/>
      <a:lstStyle/>
      <a:p>
        <a:r>
          <a:rPr lang="en-GB"/>
          <a:t>Nice example</a:t>
        </a:r>
      </a:p>
    </p188:txBody>
  </p188:cm>
</p188:cmLst>
</file>

<file path=ppt/comments/modernComment_126_7C088FE7.xml><?xml version="1.0" encoding="utf-8"?>
<p188:cmLst xmlns:a="http://schemas.openxmlformats.org/drawingml/2006/main" xmlns:r="http://schemas.openxmlformats.org/officeDocument/2006/relationships" xmlns:p188="http://schemas.microsoft.com/office/powerpoint/2018/8/main">
  <p188:cm id="{8A5DD770-02A8-4441-920B-478ADC59E20F}" authorId="{8568FC7B-C662-F45B-0B16-9AC924CFA59D}" status="resolved" created="2022-12-19T12:36:25.825" complete="100000">
    <ac:txMkLst xmlns:ac="http://schemas.microsoft.com/office/drawing/2013/main/command">
      <pc:docMk xmlns:pc="http://schemas.microsoft.com/office/powerpoint/2013/main/command"/>
      <pc:sldMk xmlns:pc="http://schemas.microsoft.com/office/powerpoint/2013/main/command" cId="2080935911" sldId="294"/>
      <ac:spMk id="5" creationId="{9C16BACA-2627-31E4-CBB6-EA8FD78BBCBF}"/>
      <ac:txMk cp="35" len="16">
        <ac:context len="110" hash="3049799402"/>
      </ac:txMk>
    </ac:txMkLst>
    <p188:pos x="3006777" y="1738235"/>
    <p188:txBody>
      <a:bodyPr/>
      <a:lstStyle/>
      <a:p>
        <a:r>
          <a:rPr lang="en-GB"/>
          <a:t>should this be just "outcome"?</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C8B0F-79A2-4842-B8F0-D1B7519B3B4E}"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F5F90D1F-36F0-415B-95FA-FF0CE27E4B8C}">
      <dgm:prSet/>
      <dgm:spPr/>
      <dgm:t>
        <a:bodyPr/>
        <a:lstStyle/>
        <a:p>
          <a:r>
            <a:rPr lang="en-GB"/>
            <a:t>Communicate Effectively</a:t>
          </a:r>
          <a:endParaRPr lang="en-US"/>
        </a:p>
      </dgm:t>
    </dgm:pt>
    <dgm:pt modelId="{266B29C2-CAAD-45B6-8B2B-AFF0F2AE0E8A}" type="parTrans" cxnId="{6F46C059-6BDE-4ABB-A532-FA130ADCE948}">
      <dgm:prSet/>
      <dgm:spPr/>
      <dgm:t>
        <a:bodyPr/>
        <a:lstStyle/>
        <a:p>
          <a:endParaRPr lang="en-US"/>
        </a:p>
      </dgm:t>
    </dgm:pt>
    <dgm:pt modelId="{8943CF7B-3E33-4D53-A558-4EFF7C9B55FD}" type="sibTrans" cxnId="{6F46C059-6BDE-4ABB-A532-FA130ADCE948}">
      <dgm:prSet/>
      <dgm:spPr/>
      <dgm:t>
        <a:bodyPr/>
        <a:lstStyle/>
        <a:p>
          <a:endParaRPr lang="en-US"/>
        </a:p>
      </dgm:t>
    </dgm:pt>
    <dgm:pt modelId="{1C9CE2A2-A8B4-43E1-9CB9-A55C3DCEF476}">
      <dgm:prSet/>
      <dgm:spPr/>
      <dgm:t>
        <a:bodyPr/>
        <a:lstStyle/>
        <a:p>
          <a:r>
            <a:rPr lang="en-GB"/>
            <a:t>Role Clarity and Acceptance</a:t>
          </a:r>
          <a:endParaRPr lang="en-US"/>
        </a:p>
      </dgm:t>
    </dgm:pt>
    <dgm:pt modelId="{4EEECACC-6140-4B73-89BE-F8BEF8E46E3F}" type="parTrans" cxnId="{EABEECEA-1F2D-4AE9-830A-188F5F53C927}">
      <dgm:prSet/>
      <dgm:spPr/>
      <dgm:t>
        <a:bodyPr/>
        <a:lstStyle/>
        <a:p>
          <a:endParaRPr lang="en-US"/>
        </a:p>
      </dgm:t>
    </dgm:pt>
    <dgm:pt modelId="{7B41F489-9B72-45F0-8DE2-29716A852AE1}" type="sibTrans" cxnId="{EABEECEA-1F2D-4AE9-830A-188F5F53C927}">
      <dgm:prSet/>
      <dgm:spPr/>
      <dgm:t>
        <a:bodyPr/>
        <a:lstStyle/>
        <a:p>
          <a:endParaRPr lang="en-US"/>
        </a:p>
      </dgm:t>
    </dgm:pt>
    <dgm:pt modelId="{FF956B2D-985B-4EE8-A603-97884A1CBBF2}">
      <dgm:prSet/>
      <dgm:spPr/>
      <dgm:t>
        <a:bodyPr/>
        <a:lstStyle/>
        <a:p>
          <a:r>
            <a:rPr lang="en-GB"/>
            <a:t>Goals and Objectives</a:t>
          </a:r>
          <a:endParaRPr lang="en-US"/>
        </a:p>
      </dgm:t>
    </dgm:pt>
    <dgm:pt modelId="{7431651D-E892-4CC2-AFCA-D89ECC2167F1}" type="parTrans" cxnId="{9A74F16E-96C6-4BE1-8D8F-D48F7ADCDE70}">
      <dgm:prSet/>
      <dgm:spPr/>
      <dgm:t>
        <a:bodyPr/>
        <a:lstStyle/>
        <a:p>
          <a:endParaRPr lang="en-US"/>
        </a:p>
      </dgm:t>
    </dgm:pt>
    <dgm:pt modelId="{8B2406C7-B267-4A84-A194-1E33A79D4784}" type="sibTrans" cxnId="{9A74F16E-96C6-4BE1-8D8F-D48F7ADCDE70}">
      <dgm:prSet/>
      <dgm:spPr/>
      <dgm:t>
        <a:bodyPr/>
        <a:lstStyle/>
        <a:p>
          <a:endParaRPr lang="en-US"/>
        </a:p>
      </dgm:t>
    </dgm:pt>
    <dgm:pt modelId="{ACC93330-0351-49B8-9E97-CA825FD64AEB}">
      <dgm:prSet/>
      <dgm:spPr/>
      <dgm:t>
        <a:bodyPr/>
        <a:lstStyle/>
        <a:p>
          <a:r>
            <a:rPr lang="en-GB"/>
            <a:t>Leadership</a:t>
          </a:r>
          <a:endParaRPr lang="en-US"/>
        </a:p>
      </dgm:t>
    </dgm:pt>
    <dgm:pt modelId="{78152A69-07AC-482C-9DBA-302C571AC46D}" type="parTrans" cxnId="{BC15CCDA-85CE-4D0D-9BC8-51CDDEEA855C}">
      <dgm:prSet/>
      <dgm:spPr/>
      <dgm:t>
        <a:bodyPr/>
        <a:lstStyle/>
        <a:p>
          <a:endParaRPr lang="en-US"/>
        </a:p>
      </dgm:t>
    </dgm:pt>
    <dgm:pt modelId="{5A318030-6323-4CAE-8598-237CC32A84BE}" type="sibTrans" cxnId="{BC15CCDA-85CE-4D0D-9BC8-51CDDEEA855C}">
      <dgm:prSet/>
      <dgm:spPr/>
      <dgm:t>
        <a:bodyPr/>
        <a:lstStyle/>
        <a:p>
          <a:endParaRPr lang="en-US"/>
        </a:p>
      </dgm:t>
    </dgm:pt>
    <dgm:pt modelId="{D6619B23-E437-49FB-B982-4DA60DCE53A3}" type="pres">
      <dgm:prSet presAssocID="{F4BC8B0F-79A2-4842-B8F0-D1B7519B3B4E}" presName="matrix" presStyleCnt="0">
        <dgm:presLayoutVars>
          <dgm:chMax val="1"/>
          <dgm:dir/>
          <dgm:resizeHandles val="exact"/>
        </dgm:presLayoutVars>
      </dgm:prSet>
      <dgm:spPr/>
    </dgm:pt>
    <dgm:pt modelId="{6C00D919-39AC-4189-9B2C-A2AACDC11216}" type="pres">
      <dgm:prSet presAssocID="{F4BC8B0F-79A2-4842-B8F0-D1B7519B3B4E}" presName="diamond" presStyleLbl="bgShp" presStyleIdx="0" presStyleCnt="1"/>
      <dgm:spPr/>
    </dgm:pt>
    <dgm:pt modelId="{87A05DC4-A483-433F-9F91-8B8D3DE624D1}" type="pres">
      <dgm:prSet presAssocID="{F4BC8B0F-79A2-4842-B8F0-D1B7519B3B4E}" presName="quad1" presStyleLbl="node1" presStyleIdx="0" presStyleCnt="4">
        <dgm:presLayoutVars>
          <dgm:chMax val="0"/>
          <dgm:chPref val="0"/>
          <dgm:bulletEnabled val="1"/>
        </dgm:presLayoutVars>
      </dgm:prSet>
      <dgm:spPr/>
    </dgm:pt>
    <dgm:pt modelId="{05D62C7D-C045-4EF9-BAC4-9CECFD532E13}" type="pres">
      <dgm:prSet presAssocID="{F4BC8B0F-79A2-4842-B8F0-D1B7519B3B4E}" presName="quad2" presStyleLbl="node1" presStyleIdx="1" presStyleCnt="4">
        <dgm:presLayoutVars>
          <dgm:chMax val="0"/>
          <dgm:chPref val="0"/>
          <dgm:bulletEnabled val="1"/>
        </dgm:presLayoutVars>
      </dgm:prSet>
      <dgm:spPr/>
    </dgm:pt>
    <dgm:pt modelId="{1993C9A3-05AB-403D-A555-6ED3C6E839F8}" type="pres">
      <dgm:prSet presAssocID="{F4BC8B0F-79A2-4842-B8F0-D1B7519B3B4E}" presName="quad3" presStyleLbl="node1" presStyleIdx="2" presStyleCnt="4">
        <dgm:presLayoutVars>
          <dgm:chMax val="0"/>
          <dgm:chPref val="0"/>
          <dgm:bulletEnabled val="1"/>
        </dgm:presLayoutVars>
      </dgm:prSet>
      <dgm:spPr/>
    </dgm:pt>
    <dgm:pt modelId="{AB217C21-2AED-4A47-B516-5C7A4D939912}" type="pres">
      <dgm:prSet presAssocID="{F4BC8B0F-79A2-4842-B8F0-D1B7519B3B4E}" presName="quad4" presStyleLbl="node1" presStyleIdx="3" presStyleCnt="4">
        <dgm:presLayoutVars>
          <dgm:chMax val="0"/>
          <dgm:chPref val="0"/>
          <dgm:bulletEnabled val="1"/>
        </dgm:presLayoutVars>
      </dgm:prSet>
      <dgm:spPr/>
    </dgm:pt>
  </dgm:ptLst>
  <dgm:cxnLst>
    <dgm:cxn modelId="{53331E5F-E0CA-473F-9B47-AC814DEAD376}" type="presOf" srcId="{1C9CE2A2-A8B4-43E1-9CB9-A55C3DCEF476}" destId="{05D62C7D-C045-4EF9-BAC4-9CECFD532E13}" srcOrd="0" destOrd="0" presId="urn:microsoft.com/office/officeart/2005/8/layout/matrix3"/>
    <dgm:cxn modelId="{9A74F16E-96C6-4BE1-8D8F-D48F7ADCDE70}" srcId="{F4BC8B0F-79A2-4842-B8F0-D1B7519B3B4E}" destId="{FF956B2D-985B-4EE8-A603-97884A1CBBF2}" srcOrd="2" destOrd="0" parTransId="{7431651D-E892-4CC2-AFCA-D89ECC2167F1}" sibTransId="{8B2406C7-B267-4A84-A194-1E33A79D4784}"/>
    <dgm:cxn modelId="{6F46C059-6BDE-4ABB-A532-FA130ADCE948}" srcId="{F4BC8B0F-79A2-4842-B8F0-D1B7519B3B4E}" destId="{F5F90D1F-36F0-415B-95FA-FF0CE27E4B8C}" srcOrd="0" destOrd="0" parTransId="{266B29C2-CAAD-45B6-8B2B-AFF0F2AE0E8A}" sibTransId="{8943CF7B-3E33-4D53-A558-4EFF7C9B55FD}"/>
    <dgm:cxn modelId="{F29E5C5A-7D33-4C74-AFD5-573EFDD8143D}" type="presOf" srcId="{ACC93330-0351-49B8-9E97-CA825FD64AEB}" destId="{AB217C21-2AED-4A47-B516-5C7A4D939912}" srcOrd="0" destOrd="0" presId="urn:microsoft.com/office/officeart/2005/8/layout/matrix3"/>
    <dgm:cxn modelId="{607965A1-B530-4723-BB23-CFC709B8D337}" type="presOf" srcId="{F4BC8B0F-79A2-4842-B8F0-D1B7519B3B4E}" destId="{D6619B23-E437-49FB-B982-4DA60DCE53A3}" srcOrd="0" destOrd="0" presId="urn:microsoft.com/office/officeart/2005/8/layout/matrix3"/>
    <dgm:cxn modelId="{2805A2CC-D293-4DE8-8B88-62FA8ED1C268}" type="presOf" srcId="{F5F90D1F-36F0-415B-95FA-FF0CE27E4B8C}" destId="{87A05DC4-A483-433F-9F91-8B8D3DE624D1}" srcOrd="0" destOrd="0" presId="urn:microsoft.com/office/officeart/2005/8/layout/matrix3"/>
    <dgm:cxn modelId="{BC15CCDA-85CE-4D0D-9BC8-51CDDEEA855C}" srcId="{F4BC8B0F-79A2-4842-B8F0-D1B7519B3B4E}" destId="{ACC93330-0351-49B8-9E97-CA825FD64AEB}" srcOrd="3" destOrd="0" parTransId="{78152A69-07AC-482C-9DBA-302C571AC46D}" sibTransId="{5A318030-6323-4CAE-8598-237CC32A84BE}"/>
    <dgm:cxn modelId="{1EB753E8-2262-4DF9-9DCB-A3A84F460011}" type="presOf" srcId="{FF956B2D-985B-4EE8-A603-97884A1CBBF2}" destId="{1993C9A3-05AB-403D-A555-6ED3C6E839F8}" srcOrd="0" destOrd="0" presId="urn:microsoft.com/office/officeart/2005/8/layout/matrix3"/>
    <dgm:cxn modelId="{EABEECEA-1F2D-4AE9-830A-188F5F53C927}" srcId="{F4BC8B0F-79A2-4842-B8F0-D1B7519B3B4E}" destId="{1C9CE2A2-A8B4-43E1-9CB9-A55C3DCEF476}" srcOrd="1" destOrd="0" parTransId="{4EEECACC-6140-4B73-89BE-F8BEF8E46E3F}" sibTransId="{7B41F489-9B72-45F0-8DE2-29716A852AE1}"/>
    <dgm:cxn modelId="{D1864F5D-3B7C-4A29-8F4F-842A89FC358B}" type="presParOf" srcId="{D6619B23-E437-49FB-B982-4DA60DCE53A3}" destId="{6C00D919-39AC-4189-9B2C-A2AACDC11216}" srcOrd="0" destOrd="0" presId="urn:microsoft.com/office/officeart/2005/8/layout/matrix3"/>
    <dgm:cxn modelId="{E3DFB04A-AE0C-4212-BECE-1101F81D435C}" type="presParOf" srcId="{D6619B23-E437-49FB-B982-4DA60DCE53A3}" destId="{87A05DC4-A483-433F-9F91-8B8D3DE624D1}" srcOrd="1" destOrd="0" presId="urn:microsoft.com/office/officeart/2005/8/layout/matrix3"/>
    <dgm:cxn modelId="{85F09436-7738-44C6-9F98-5130990C6E0B}" type="presParOf" srcId="{D6619B23-E437-49FB-B982-4DA60DCE53A3}" destId="{05D62C7D-C045-4EF9-BAC4-9CECFD532E13}" srcOrd="2" destOrd="0" presId="urn:microsoft.com/office/officeart/2005/8/layout/matrix3"/>
    <dgm:cxn modelId="{AE0F90A1-E418-45E3-985D-04E383814D55}" type="presParOf" srcId="{D6619B23-E437-49FB-B982-4DA60DCE53A3}" destId="{1993C9A3-05AB-403D-A555-6ED3C6E839F8}" srcOrd="3" destOrd="0" presId="urn:microsoft.com/office/officeart/2005/8/layout/matrix3"/>
    <dgm:cxn modelId="{4B2CCDFC-B82C-496E-8CBF-81293529CE02}" type="presParOf" srcId="{D6619B23-E437-49FB-B982-4DA60DCE53A3}" destId="{AB217C21-2AED-4A47-B516-5C7A4D93991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0D919-39AC-4189-9B2C-A2AACDC11216}">
      <dsp:nvSpPr>
        <dsp:cNvPr id="0" name=""/>
        <dsp:cNvSpPr/>
      </dsp:nvSpPr>
      <dsp:spPr>
        <a:xfrm>
          <a:off x="1206571" y="0"/>
          <a:ext cx="5640243" cy="564024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A05DC4-A483-433F-9F91-8B8D3DE624D1}">
      <dsp:nvSpPr>
        <dsp:cNvPr id="0" name=""/>
        <dsp:cNvSpPr/>
      </dsp:nvSpPr>
      <dsp:spPr>
        <a:xfrm>
          <a:off x="1742395" y="535823"/>
          <a:ext cx="2199694" cy="219969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Communicate Effectively</a:t>
          </a:r>
          <a:endParaRPr lang="en-US" sz="2500" kern="1200"/>
        </a:p>
      </dsp:txBody>
      <dsp:txXfrm>
        <a:off x="1849775" y="643203"/>
        <a:ext cx="1984934" cy="1984934"/>
      </dsp:txXfrm>
    </dsp:sp>
    <dsp:sp modelId="{05D62C7D-C045-4EF9-BAC4-9CECFD532E13}">
      <dsp:nvSpPr>
        <dsp:cNvPr id="0" name=""/>
        <dsp:cNvSpPr/>
      </dsp:nvSpPr>
      <dsp:spPr>
        <a:xfrm>
          <a:off x="4111297" y="535823"/>
          <a:ext cx="2199694" cy="219969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Role Clarity and Acceptance</a:t>
          </a:r>
          <a:endParaRPr lang="en-US" sz="2500" kern="1200"/>
        </a:p>
      </dsp:txBody>
      <dsp:txXfrm>
        <a:off x="4218677" y="643203"/>
        <a:ext cx="1984934" cy="1984934"/>
      </dsp:txXfrm>
    </dsp:sp>
    <dsp:sp modelId="{1993C9A3-05AB-403D-A555-6ED3C6E839F8}">
      <dsp:nvSpPr>
        <dsp:cNvPr id="0" name=""/>
        <dsp:cNvSpPr/>
      </dsp:nvSpPr>
      <dsp:spPr>
        <a:xfrm>
          <a:off x="1742395" y="2904725"/>
          <a:ext cx="2199694" cy="219969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Goals and Objectives</a:t>
          </a:r>
          <a:endParaRPr lang="en-US" sz="2500" kern="1200"/>
        </a:p>
      </dsp:txBody>
      <dsp:txXfrm>
        <a:off x="1849775" y="3012105"/>
        <a:ext cx="1984934" cy="1984934"/>
      </dsp:txXfrm>
    </dsp:sp>
    <dsp:sp modelId="{AB217C21-2AED-4A47-B516-5C7A4D939912}">
      <dsp:nvSpPr>
        <dsp:cNvPr id="0" name=""/>
        <dsp:cNvSpPr/>
      </dsp:nvSpPr>
      <dsp:spPr>
        <a:xfrm>
          <a:off x="4111297" y="2904725"/>
          <a:ext cx="2199694" cy="219969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Leadership</a:t>
          </a:r>
          <a:endParaRPr lang="en-US" sz="2500" kern="1200"/>
        </a:p>
      </dsp:txBody>
      <dsp:txXfrm>
        <a:off x="4218677" y="3012105"/>
        <a:ext cx="1984934" cy="198493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F07B7-F916-43B1-BA59-B78F29E47824}" type="datetimeFigureOut">
              <a:rPr lang="en-GB" smtClean="0"/>
              <a:t>19/12/2022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A6B591-7820-4DE1-9ACB-ABE8F71E41A2}" type="slidenum">
              <a:rPr lang="en-GB" smtClean="0"/>
              <a:t>‹#›</a:t>
            </a:fld>
            <a:endParaRPr lang="en-GB"/>
          </a:p>
        </p:txBody>
      </p:sp>
    </p:spTree>
    <p:extLst>
      <p:ext uri="{BB962C8B-B14F-4D97-AF65-F5344CB8AC3E}">
        <p14:creationId xmlns:p14="http://schemas.microsoft.com/office/powerpoint/2010/main" val="3512365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6B591-7820-4DE1-9ACB-ABE8F71E41A2}" type="slidenum">
              <a:rPr lang="en-GB" smtClean="0"/>
              <a:t>4</a:t>
            </a:fld>
            <a:endParaRPr lang="en-GB"/>
          </a:p>
        </p:txBody>
      </p:sp>
    </p:spTree>
    <p:extLst>
      <p:ext uri="{BB962C8B-B14F-4D97-AF65-F5344CB8AC3E}">
        <p14:creationId xmlns:p14="http://schemas.microsoft.com/office/powerpoint/2010/main" val="56569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1EA6B591-7820-4DE1-9ACB-ABE8F71E41A2}" type="slidenum">
              <a:rPr lang="en-GB" smtClean="0"/>
              <a:t>15</a:t>
            </a:fld>
            <a:endParaRPr lang="en-GB"/>
          </a:p>
        </p:txBody>
      </p:sp>
    </p:spTree>
    <p:extLst>
      <p:ext uri="{BB962C8B-B14F-4D97-AF65-F5344CB8AC3E}">
        <p14:creationId xmlns:p14="http://schemas.microsoft.com/office/powerpoint/2010/main" val="3318304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1EA6B591-7820-4DE1-9ACB-ABE8F71E41A2}" type="slidenum">
              <a:rPr lang="en-GB" smtClean="0"/>
              <a:t>16</a:t>
            </a:fld>
            <a:endParaRPr lang="en-GB"/>
          </a:p>
        </p:txBody>
      </p:sp>
    </p:spTree>
    <p:extLst>
      <p:ext uri="{BB962C8B-B14F-4D97-AF65-F5344CB8AC3E}">
        <p14:creationId xmlns:p14="http://schemas.microsoft.com/office/powerpoint/2010/main" val="1258725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spcAft>
                <a:spcPts val="200"/>
              </a:spcAft>
            </a:pPr>
            <a:endParaRPr lang="en-GB" dirty="0">
              <a:cs typeface="Calibri"/>
            </a:endParaRPr>
          </a:p>
        </p:txBody>
      </p:sp>
      <p:sp>
        <p:nvSpPr>
          <p:cNvPr id="4" name="Slide Number Placeholder 3"/>
          <p:cNvSpPr>
            <a:spLocks noGrp="1"/>
          </p:cNvSpPr>
          <p:nvPr>
            <p:ph type="sldNum" sz="quarter" idx="5"/>
          </p:nvPr>
        </p:nvSpPr>
        <p:spPr/>
        <p:txBody>
          <a:bodyPr/>
          <a:lstStyle/>
          <a:p>
            <a:fld id="{1EA6B591-7820-4DE1-9ACB-ABE8F71E41A2}" type="slidenum">
              <a:rPr lang="en-GB" smtClean="0"/>
              <a:t>19</a:t>
            </a:fld>
            <a:endParaRPr lang="en-GB"/>
          </a:p>
        </p:txBody>
      </p:sp>
    </p:spTree>
    <p:extLst>
      <p:ext uri="{BB962C8B-B14F-4D97-AF65-F5344CB8AC3E}">
        <p14:creationId xmlns:p14="http://schemas.microsoft.com/office/powerpoint/2010/main" val="2249824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6B591-7820-4DE1-9ACB-ABE8F71E41A2}" type="slidenum">
              <a:rPr lang="en-GB" smtClean="0"/>
              <a:t>20</a:t>
            </a:fld>
            <a:endParaRPr lang="en-GB"/>
          </a:p>
        </p:txBody>
      </p:sp>
    </p:spTree>
    <p:extLst>
      <p:ext uri="{BB962C8B-B14F-4D97-AF65-F5344CB8AC3E}">
        <p14:creationId xmlns:p14="http://schemas.microsoft.com/office/powerpoint/2010/main" val="4126018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6B591-7820-4DE1-9ACB-ABE8F71E41A2}" type="slidenum">
              <a:rPr lang="en-GB" smtClean="0"/>
              <a:t>21</a:t>
            </a:fld>
            <a:endParaRPr lang="en-GB"/>
          </a:p>
        </p:txBody>
      </p:sp>
    </p:spTree>
    <p:extLst>
      <p:ext uri="{BB962C8B-B14F-4D97-AF65-F5344CB8AC3E}">
        <p14:creationId xmlns:p14="http://schemas.microsoft.com/office/powerpoint/2010/main" val="3509371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6B591-7820-4DE1-9ACB-ABE8F71E41A2}" type="slidenum">
              <a:rPr lang="en-GB" smtClean="0"/>
              <a:t>23</a:t>
            </a:fld>
            <a:endParaRPr lang="en-GB"/>
          </a:p>
        </p:txBody>
      </p:sp>
    </p:spTree>
    <p:extLst>
      <p:ext uri="{BB962C8B-B14F-4D97-AF65-F5344CB8AC3E}">
        <p14:creationId xmlns:p14="http://schemas.microsoft.com/office/powerpoint/2010/main" val="2157014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EA6B591-7820-4DE1-9ACB-ABE8F71E41A2}" type="slidenum">
              <a:rPr lang="en-GB" smtClean="0"/>
              <a:t>24</a:t>
            </a:fld>
            <a:endParaRPr lang="en-GB"/>
          </a:p>
        </p:txBody>
      </p:sp>
    </p:spTree>
    <p:extLst>
      <p:ext uri="{BB962C8B-B14F-4D97-AF65-F5344CB8AC3E}">
        <p14:creationId xmlns:p14="http://schemas.microsoft.com/office/powerpoint/2010/main" val="203671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6B591-7820-4DE1-9ACB-ABE8F71E41A2}" type="slidenum">
              <a:rPr lang="en-GB" smtClean="0"/>
              <a:t>5</a:t>
            </a:fld>
            <a:endParaRPr lang="en-GB"/>
          </a:p>
        </p:txBody>
      </p:sp>
    </p:spTree>
    <p:extLst>
      <p:ext uri="{BB962C8B-B14F-4D97-AF65-F5344CB8AC3E}">
        <p14:creationId xmlns:p14="http://schemas.microsoft.com/office/powerpoint/2010/main" val="387021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6B591-7820-4DE1-9ACB-ABE8F71E41A2}" type="slidenum">
              <a:rPr lang="en-GB" smtClean="0"/>
              <a:t>7</a:t>
            </a:fld>
            <a:endParaRPr lang="en-GB"/>
          </a:p>
        </p:txBody>
      </p:sp>
    </p:spTree>
    <p:extLst>
      <p:ext uri="{BB962C8B-B14F-4D97-AF65-F5344CB8AC3E}">
        <p14:creationId xmlns:p14="http://schemas.microsoft.com/office/powerpoint/2010/main" val="35174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6B591-7820-4DE1-9ACB-ABE8F71E41A2}" type="slidenum">
              <a:rPr lang="en-GB" smtClean="0"/>
              <a:t>8</a:t>
            </a:fld>
            <a:endParaRPr lang="en-GB"/>
          </a:p>
        </p:txBody>
      </p:sp>
    </p:spTree>
    <p:extLst>
      <p:ext uri="{BB962C8B-B14F-4D97-AF65-F5344CB8AC3E}">
        <p14:creationId xmlns:p14="http://schemas.microsoft.com/office/powerpoint/2010/main" val="128125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6B591-7820-4DE1-9ACB-ABE8F71E41A2}" type="slidenum">
              <a:rPr lang="en-GB" smtClean="0"/>
              <a:t>11</a:t>
            </a:fld>
            <a:endParaRPr lang="en-GB"/>
          </a:p>
        </p:txBody>
      </p:sp>
    </p:spTree>
    <p:extLst>
      <p:ext uri="{BB962C8B-B14F-4D97-AF65-F5344CB8AC3E}">
        <p14:creationId xmlns:p14="http://schemas.microsoft.com/office/powerpoint/2010/main" val="393462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6B591-7820-4DE1-9ACB-ABE8F71E41A2}" type="slidenum">
              <a:rPr lang="en-GB" smtClean="0"/>
              <a:t>10</a:t>
            </a:fld>
            <a:endParaRPr lang="en-GB"/>
          </a:p>
        </p:txBody>
      </p:sp>
    </p:spTree>
    <p:extLst>
      <p:ext uri="{BB962C8B-B14F-4D97-AF65-F5344CB8AC3E}">
        <p14:creationId xmlns:p14="http://schemas.microsoft.com/office/powerpoint/2010/main" val="253331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A6B591-7820-4DE1-9ACB-ABE8F71E41A2}" type="slidenum">
              <a:rPr lang="en-GB" smtClean="0"/>
              <a:t>11</a:t>
            </a:fld>
            <a:endParaRPr lang="en-GB"/>
          </a:p>
        </p:txBody>
      </p:sp>
    </p:spTree>
    <p:extLst>
      <p:ext uri="{BB962C8B-B14F-4D97-AF65-F5344CB8AC3E}">
        <p14:creationId xmlns:p14="http://schemas.microsoft.com/office/powerpoint/2010/main" val="2226885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TEAM </a:t>
            </a:r>
            <a:r>
              <a:rPr lang="en-GB"/>
              <a:t>CONFIDENCE</a:t>
            </a:r>
            <a:r>
              <a:rPr lang="en-GB" dirty="0"/>
              <a:t>: collective belief of all team members that they have the ability and capacity to work well as a team.</a:t>
            </a:r>
            <a:endParaRPr lang="en-US" dirty="0"/>
          </a:p>
        </p:txBody>
      </p:sp>
      <p:sp>
        <p:nvSpPr>
          <p:cNvPr id="4" name="Slide Number Placeholder 3"/>
          <p:cNvSpPr>
            <a:spLocks noGrp="1"/>
          </p:cNvSpPr>
          <p:nvPr>
            <p:ph type="sldNum" sz="quarter" idx="5"/>
          </p:nvPr>
        </p:nvSpPr>
        <p:spPr/>
        <p:txBody>
          <a:bodyPr/>
          <a:lstStyle/>
          <a:p>
            <a:fld id="{1EA6B591-7820-4DE1-9ACB-ABE8F71E41A2}" type="slidenum">
              <a:rPr lang="en-GB" smtClean="0"/>
              <a:t>13</a:t>
            </a:fld>
            <a:endParaRPr lang="en-GB"/>
          </a:p>
        </p:txBody>
      </p:sp>
    </p:spTree>
    <p:extLst>
      <p:ext uri="{BB962C8B-B14F-4D97-AF65-F5344CB8AC3E}">
        <p14:creationId xmlns:p14="http://schemas.microsoft.com/office/powerpoint/2010/main" val="324335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1EA6B591-7820-4DE1-9ACB-ABE8F71E41A2}" type="slidenum">
              <a:rPr lang="en-GB" smtClean="0"/>
              <a:t>14</a:t>
            </a:fld>
            <a:endParaRPr lang="en-GB"/>
          </a:p>
        </p:txBody>
      </p:sp>
    </p:spTree>
    <p:extLst>
      <p:ext uri="{BB962C8B-B14F-4D97-AF65-F5344CB8AC3E}">
        <p14:creationId xmlns:p14="http://schemas.microsoft.com/office/powerpoint/2010/main" val="1990419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BF6DC7-009A-489B-A913-A0F73E899FE6}" type="datetimeFigureOut">
              <a:rPr lang="en-GB" smtClean="0"/>
              <a:t>19/12/2022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CD4D50-91B2-4E08-B3EB-A8384A9FA8C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471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BF6DC7-009A-489B-A913-A0F73E899FE6}" type="datetimeFigureOut">
              <a:rPr lang="en-GB" smtClean="0"/>
              <a:t>19/12/2022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CD4D50-91B2-4E08-B3EB-A8384A9FA8CC}" type="slidenum">
              <a:rPr lang="en-GB" smtClean="0"/>
              <a:t>‹#›</a:t>
            </a:fld>
            <a:endParaRPr lang="en-GB"/>
          </a:p>
        </p:txBody>
      </p:sp>
    </p:spTree>
    <p:extLst>
      <p:ext uri="{BB962C8B-B14F-4D97-AF65-F5344CB8AC3E}">
        <p14:creationId xmlns:p14="http://schemas.microsoft.com/office/powerpoint/2010/main" val="204597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BF6DC7-009A-489B-A913-A0F73E899FE6}" type="datetimeFigureOut">
              <a:rPr lang="en-GB" smtClean="0"/>
              <a:t>19/12/2022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CD4D50-91B2-4E08-B3EB-A8384A9FA8CC}" type="slidenum">
              <a:rPr lang="en-GB" smtClean="0"/>
              <a:t>‹#›</a:t>
            </a:fld>
            <a:endParaRPr lang="en-GB"/>
          </a:p>
        </p:txBody>
      </p:sp>
    </p:spTree>
    <p:extLst>
      <p:ext uri="{BB962C8B-B14F-4D97-AF65-F5344CB8AC3E}">
        <p14:creationId xmlns:p14="http://schemas.microsoft.com/office/powerpoint/2010/main" val="218039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BF6DC7-009A-489B-A913-A0F73E899FE6}" type="datetimeFigureOut">
              <a:rPr lang="en-GB" smtClean="0"/>
              <a:t>19/12/2022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CD4D50-91B2-4E08-B3EB-A8384A9FA8CC}" type="slidenum">
              <a:rPr lang="en-GB" smtClean="0"/>
              <a:t>‹#›</a:t>
            </a:fld>
            <a:endParaRPr lang="en-GB"/>
          </a:p>
        </p:txBody>
      </p:sp>
    </p:spTree>
    <p:extLst>
      <p:ext uri="{BB962C8B-B14F-4D97-AF65-F5344CB8AC3E}">
        <p14:creationId xmlns:p14="http://schemas.microsoft.com/office/powerpoint/2010/main" val="409828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BF6DC7-009A-489B-A913-A0F73E899FE6}" type="datetimeFigureOut">
              <a:rPr lang="en-GB" smtClean="0"/>
              <a:t>19/12/2022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CD4D50-91B2-4E08-B3EB-A8384A9FA8C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841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BF6DC7-009A-489B-A913-A0F73E899FE6}" type="datetimeFigureOut">
              <a:rPr lang="en-GB" smtClean="0"/>
              <a:t>19/12/2022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CD4D50-91B2-4E08-B3EB-A8384A9FA8CC}" type="slidenum">
              <a:rPr lang="en-GB" smtClean="0"/>
              <a:t>‹#›</a:t>
            </a:fld>
            <a:endParaRPr lang="en-GB"/>
          </a:p>
        </p:txBody>
      </p:sp>
    </p:spTree>
    <p:extLst>
      <p:ext uri="{BB962C8B-B14F-4D97-AF65-F5344CB8AC3E}">
        <p14:creationId xmlns:p14="http://schemas.microsoft.com/office/powerpoint/2010/main" val="393051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BF6DC7-009A-489B-A913-A0F73E899FE6}" type="datetimeFigureOut">
              <a:rPr lang="en-GB" smtClean="0"/>
              <a:t>19/12/2022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CD4D50-91B2-4E08-B3EB-A8384A9FA8CC}" type="slidenum">
              <a:rPr lang="en-GB" smtClean="0"/>
              <a:t>‹#›</a:t>
            </a:fld>
            <a:endParaRPr lang="en-GB"/>
          </a:p>
        </p:txBody>
      </p:sp>
    </p:spTree>
    <p:extLst>
      <p:ext uri="{BB962C8B-B14F-4D97-AF65-F5344CB8AC3E}">
        <p14:creationId xmlns:p14="http://schemas.microsoft.com/office/powerpoint/2010/main" val="12771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BF6DC7-009A-489B-A913-A0F73E899FE6}" type="datetimeFigureOut">
              <a:rPr lang="en-GB" smtClean="0"/>
              <a:t>19/12/2022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CD4D50-91B2-4E08-B3EB-A8384A9FA8CC}" type="slidenum">
              <a:rPr lang="en-GB" smtClean="0"/>
              <a:t>‹#›</a:t>
            </a:fld>
            <a:endParaRPr lang="en-GB"/>
          </a:p>
        </p:txBody>
      </p:sp>
    </p:spTree>
    <p:extLst>
      <p:ext uri="{BB962C8B-B14F-4D97-AF65-F5344CB8AC3E}">
        <p14:creationId xmlns:p14="http://schemas.microsoft.com/office/powerpoint/2010/main" val="433822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DBF6DC7-009A-489B-A913-A0F73E899FE6}" type="datetimeFigureOut">
              <a:rPr lang="en-GB" smtClean="0"/>
              <a:t>19/12/2022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93CD4D50-91B2-4E08-B3EB-A8384A9FA8CC}" type="slidenum">
              <a:rPr lang="en-GB" smtClean="0"/>
              <a:t>‹#›</a:t>
            </a:fld>
            <a:endParaRPr lang="en-GB"/>
          </a:p>
        </p:txBody>
      </p:sp>
    </p:spTree>
    <p:extLst>
      <p:ext uri="{BB962C8B-B14F-4D97-AF65-F5344CB8AC3E}">
        <p14:creationId xmlns:p14="http://schemas.microsoft.com/office/powerpoint/2010/main" val="155113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DBF6DC7-009A-489B-A913-A0F73E899FE6}" type="datetimeFigureOut">
              <a:rPr lang="en-GB" smtClean="0"/>
              <a:t>19/12/2022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3CD4D50-91B2-4E08-B3EB-A8384A9FA8CC}" type="slidenum">
              <a:rPr lang="en-GB" smtClean="0"/>
              <a:t>‹#›</a:t>
            </a:fld>
            <a:endParaRPr lang="en-GB"/>
          </a:p>
        </p:txBody>
      </p:sp>
    </p:spTree>
    <p:extLst>
      <p:ext uri="{BB962C8B-B14F-4D97-AF65-F5344CB8AC3E}">
        <p14:creationId xmlns:p14="http://schemas.microsoft.com/office/powerpoint/2010/main" val="239559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BF6DC7-009A-489B-A913-A0F73E899FE6}" type="datetimeFigureOut">
              <a:rPr lang="en-GB" smtClean="0"/>
              <a:t>19/12/2022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CD4D50-91B2-4E08-B3EB-A8384A9FA8CC}" type="slidenum">
              <a:rPr lang="en-GB" smtClean="0"/>
              <a:t>‹#›</a:t>
            </a:fld>
            <a:endParaRPr lang="en-GB"/>
          </a:p>
        </p:txBody>
      </p:sp>
    </p:spTree>
    <p:extLst>
      <p:ext uri="{BB962C8B-B14F-4D97-AF65-F5344CB8AC3E}">
        <p14:creationId xmlns:p14="http://schemas.microsoft.com/office/powerpoint/2010/main" val="405369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DBF6DC7-009A-489B-A913-A0F73E899FE6}" type="datetimeFigureOut">
              <a:rPr lang="en-GB" smtClean="0"/>
              <a:t>19/12/2022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3CD4D50-91B2-4E08-B3EB-A8384A9FA8CC}"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767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Hooper1@newcastle.ac.uk" TargetMode="External"/><Relationship Id="rId2" Type="http://schemas.microsoft.com/office/2018/10/relationships/comments" Target="../comments/modernComment_100_188CCB8A.xml"/><Relationship Id="rId1" Type="http://schemas.openxmlformats.org/officeDocument/2006/relationships/slideLayout" Target="../slideLayouts/slideLayout1.xml"/><Relationship Id="rId6" Type="http://schemas.openxmlformats.org/officeDocument/2006/relationships/hyperlink" Target="mailto:Tracy.Donachie@newcastle.ac.uk" TargetMode="External"/><Relationship Id="rId5" Type="http://schemas.openxmlformats.org/officeDocument/2006/relationships/hyperlink" Target="mailto:Max.Stone@newcastle.ac.uk" TargetMode="External"/><Relationship Id="rId4" Type="http://schemas.openxmlformats.org/officeDocument/2006/relationships/hyperlink" Target="mailto:A.Points2@newcastle.ac.uk" TargetMode="External"/></Relationships>
</file>

<file path=ppt/slides/_rels/slide10.xml.rels><?xml version="1.0" encoding="UTF-8" standalone="yes"?>
<Relationships xmlns="http://schemas.openxmlformats.org/package/2006/relationships"><Relationship Id="rId3" Type="http://schemas.microsoft.com/office/2018/10/relationships/comments" Target="../comments/modernComment_11D_E4A748CE.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02_53497A25.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05_6093ADC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06_D73BB7DC.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07_2391B9A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microsoft.com/office/2018/10/relationships/comments" Target="../comments/modernComment_109_6699202A.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0D_D9383CD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1_9FDC0956.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10_109FF348.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microsoft.com/office/2018/10/relationships/comments" Target="../comments/modernComment_120_2107BBFF.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microsoft.com/office/2018/10/relationships/comments" Target="../comments/modernComment_126_7C088F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23_FB7EEE0.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microsoft.com/office/2018/10/relationships/comments" Target="../comments/modernComment_112_D655D095.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oxfordre.com/psychology/view/10.1093/acrefore/9780190236557.001.0001/acrefore-9780190236557-e-18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g8CMpR2LZTU"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microsoft.com/office/2018/10/relationships/comments" Target="../comments/modernComment_118_CC84E08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17_20783AED.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microsoft.com/office/2018/10/relationships/comments" Target="../comments/modernComment_116_665A4F33.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9_10EFE73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A04B-D9D9-4505-A621-9C6CA50298AD}"/>
              </a:ext>
            </a:extLst>
          </p:cNvPr>
          <p:cNvSpPr>
            <a:spLocks noGrp="1"/>
          </p:cNvSpPr>
          <p:nvPr>
            <p:ph type="ctrTitle"/>
          </p:nvPr>
        </p:nvSpPr>
        <p:spPr/>
        <p:txBody>
          <a:bodyPr/>
          <a:lstStyle/>
          <a:p>
            <a:r>
              <a:rPr lang="en-GB" dirty="0"/>
              <a:t>Team Cohesion</a:t>
            </a:r>
          </a:p>
        </p:txBody>
      </p:sp>
      <p:sp>
        <p:nvSpPr>
          <p:cNvPr id="3" name="Subtitle 2">
            <a:extLst>
              <a:ext uri="{FF2B5EF4-FFF2-40B4-BE49-F238E27FC236}">
                <a16:creationId xmlns:a16="http://schemas.microsoft.com/office/drawing/2014/main" id="{E5464EDF-0521-4429-AFDD-08B133827B80}"/>
              </a:ext>
            </a:extLst>
          </p:cNvPr>
          <p:cNvSpPr>
            <a:spLocks noGrp="1"/>
          </p:cNvSpPr>
          <p:nvPr>
            <p:ph type="subTitle" idx="1"/>
          </p:nvPr>
        </p:nvSpPr>
        <p:spPr/>
        <p:txBody>
          <a:bodyPr/>
          <a:lstStyle/>
          <a:p>
            <a:r>
              <a:rPr lang="en-GB" dirty="0"/>
              <a:t>AMELIA HOOPER, ALICE POINTS, DR. MAX STONE, DR. TRACY DONACHIE</a:t>
            </a:r>
          </a:p>
        </p:txBody>
      </p:sp>
      <p:sp>
        <p:nvSpPr>
          <p:cNvPr id="11" name="TextBox 10">
            <a:extLst>
              <a:ext uri="{FF2B5EF4-FFF2-40B4-BE49-F238E27FC236}">
                <a16:creationId xmlns:a16="http://schemas.microsoft.com/office/drawing/2014/main" id="{9E437DFF-D211-48CD-8551-2B9218AB3AFF}"/>
              </a:ext>
            </a:extLst>
          </p:cNvPr>
          <p:cNvSpPr txBox="1"/>
          <p:nvPr/>
        </p:nvSpPr>
        <p:spPr>
          <a:xfrm>
            <a:off x="8690741" y="158787"/>
            <a:ext cx="3322583" cy="1200329"/>
          </a:xfrm>
          <a:prstGeom prst="rect">
            <a:avLst/>
          </a:prstGeom>
          <a:noFill/>
        </p:spPr>
        <p:txBody>
          <a:bodyPr wrap="square">
            <a:spAutoFit/>
          </a:bodyPr>
          <a:lstStyle/>
          <a:p>
            <a:pPr algn="r"/>
            <a:r>
              <a:rPr lang="en-GB" dirty="0">
                <a:hlinkClick r:id="rId3"/>
              </a:rPr>
              <a:t>A.Hooper1@newcastle.ac.uk</a:t>
            </a:r>
            <a:r>
              <a:rPr lang="en-GB" dirty="0"/>
              <a:t>,</a:t>
            </a:r>
          </a:p>
          <a:p>
            <a:pPr algn="r"/>
            <a:r>
              <a:rPr lang="en-GB" dirty="0">
                <a:hlinkClick r:id="rId4"/>
              </a:rPr>
              <a:t>A.Points2@newcastle.ac.uk</a:t>
            </a:r>
            <a:r>
              <a:rPr lang="en-GB" dirty="0"/>
              <a:t>, ​</a:t>
            </a:r>
          </a:p>
          <a:p>
            <a:pPr algn="r"/>
            <a:r>
              <a:rPr lang="en-GB" dirty="0">
                <a:hlinkClick r:id="rId5"/>
              </a:rPr>
              <a:t>Max.Stone@newcastle.ac.uk</a:t>
            </a:r>
            <a:r>
              <a:rPr lang="en-GB" dirty="0"/>
              <a:t>, </a:t>
            </a:r>
          </a:p>
          <a:p>
            <a:pPr algn="r"/>
            <a:r>
              <a:rPr lang="en-GB" dirty="0">
                <a:hlinkClick r:id="rId6"/>
              </a:rPr>
              <a:t>Tracy.Donachie@newcastle.ac.uk</a:t>
            </a:r>
            <a:r>
              <a:rPr lang="en-GB" dirty="0"/>
              <a:t> </a:t>
            </a:r>
          </a:p>
        </p:txBody>
      </p:sp>
    </p:spTree>
    <p:extLst>
      <p:ext uri="{BB962C8B-B14F-4D97-AF65-F5344CB8AC3E}">
        <p14:creationId xmlns:p14="http://schemas.microsoft.com/office/powerpoint/2010/main" val="411880330"/>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5420-AABA-DCF8-B866-91F423901F83}"/>
              </a:ext>
            </a:extLst>
          </p:cNvPr>
          <p:cNvSpPr>
            <a:spLocks noGrp="1"/>
          </p:cNvSpPr>
          <p:nvPr>
            <p:ph type="title"/>
          </p:nvPr>
        </p:nvSpPr>
        <p:spPr/>
        <p:txBody>
          <a:bodyPr>
            <a:normAutofit/>
          </a:bodyPr>
          <a:lstStyle/>
          <a:p>
            <a:r>
              <a:rPr lang="en-GB" sz="5400" dirty="0">
                <a:cs typeface="Calibri Light"/>
              </a:rPr>
              <a:t>Examples in Practice:</a:t>
            </a:r>
            <a:endParaRPr lang="en-GB" sz="5400" dirty="0"/>
          </a:p>
        </p:txBody>
      </p:sp>
      <p:sp>
        <p:nvSpPr>
          <p:cNvPr id="5" name="Rectangle: Rounded Corners 4">
            <a:extLst>
              <a:ext uri="{FF2B5EF4-FFF2-40B4-BE49-F238E27FC236}">
                <a16:creationId xmlns:a16="http://schemas.microsoft.com/office/drawing/2014/main" id="{5790B8E9-5F79-719F-3A9D-F23CF7495F6A}"/>
              </a:ext>
            </a:extLst>
          </p:cNvPr>
          <p:cNvSpPr/>
          <p:nvPr/>
        </p:nvSpPr>
        <p:spPr>
          <a:xfrm>
            <a:off x="1368590" y="1846862"/>
            <a:ext cx="4592320" cy="197104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600" b="1" dirty="0">
                <a:solidFill>
                  <a:schemeClr val="bg2">
                    <a:lumMod val="25000"/>
                  </a:schemeClr>
                </a:solidFill>
                <a:cs typeface="Calibri"/>
              </a:rPr>
              <a:t>How Unified the Team is-Task</a:t>
            </a:r>
          </a:p>
          <a:p>
            <a:pPr algn="ctr"/>
            <a:r>
              <a:rPr lang="en-US" sz="2200" dirty="0">
                <a:solidFill>
                  <a:schemeClr val="bg2">
                    <a:lumMod val="25000"/>
                  </a:schemeClr>
                </a:solidFill>
                <a:cs typeface="Calibri"/>
              </a:rPr>
              <a:t> Team members have similarity in goals for the season e.g., a win over a close rival like Durham. </a:t>
            </a:r>
          </a:p>
        </p:txBody>
      </p:sp>
      <p:sp>
        <p:nvSpPr>
          <p:cNvPr id="9" name="Rectangle: Rounded Corners 8">
            <a:extLst>
              <a:ext uri="{FF2B5EF4-FFF2-40B4-BE49-F238E27FC236}">
                <a16:creationId xmlns:a16="http://schemas.microsoft.com/office/drawing/2014/main" id="{BC5A0697-964E-A45B-3734-1C8D4399A40D}"/>
              </a:ext>
            </a:extLst>
          </p:cNvPr>
          <p:cNvSpPr/>
          <p:nvPr/>
        </p:nvSpPr>
        <p:spPr>
          <a:xfrm>
            <a:off x="1318166" y="3897676"/>
            <a:ext cx="4648764" cy="197104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600" b="1" dirty="0">
                <a:solidFill>
                  <a:schemeClr val="bg2">
                    <a:lumMod val="25000"/>
                  </a:schemeClr>
                </a:solidFill>
                <a:cs typeface="Calibri"/>
              </a:rPr>
              <a:t>How Unified the Team is-Social</a:t>
            </a:r>
            <a:endParaRPr lang="en-US" sz="2600" dirty="0">
              <a:solidFill>
                <a:schemeClr val="bg2">
                  <a:lumMod val="25000"/>
                </a:schemeClr>
              </a:solidFill>
              <a:cs typeface="Calibri"/>
            </a:endParaRPr>
          </a:p>
          <a:p>
            <a:pPr algn="ctr"/>
            <a:r>
              <a:rPr lang="en-US" sz="2200" dirty="0">
                <a:solidFill>
                  <a:schemeClr val="bg2">
                    <a:lumMod val="25000"/>
                  </a:schemeClr>
                </a:solidFill>
                <a:cs typeface="Calibri"/>
              </a:rPr>
              <a:t>Team members have a close bond within the team e.g., supporting each other after a loss.</a:t>
            </a:r>
          </a:p>
        </p:txBody>
      </p:sp>
      <p:sp>
        <p:nvSpPr>
          <p:cNvPr id="11" name="Rectangle: Rounded Corners 10">
            <a:extLst>
              <a:ext uri="{FF2B5EF4-FFF2-40B4-BE49-F238E27FC236}">
                <a16:creationId xmlns:a16="http://schemas.microsoft.com/office/drawing/2014/main" id="{534C7151-A8D3-B0DD-DF9E-09A9B5FB79E7}"/>
              </a:ext>
            </a:extLst>
          </p:cNvPr>
          <p:cNvSpPr/>
          <p:nvPr/>
        </p:nvSpPr>
        <p:spPr>
          <a:xfrm>
            <a:off x="6260441" y="1846862"/>
            <a:ext cx="4592320" cy="197104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600" b="1" dirty="0">
                <a:solidFill>
                  <a:schemeClr val="bg2">
                    <a:lumMod val="25000"/>
                  </a:schemeClr>
                </a:solidFill>
                <a:cs typeface="Calibri"/>
              </a:rPr>
              <a:t>Attraction to the Team-Task</a:t>
            </a:r>
            <a:endParaRPr lang="en-US" sz="2600" dirty="0">
              <a:solidFill>
                <a:schemeClr val="bg2">
                  <a:lumMod val="25000"/>
                </a:schemeClr>
              </a:solidFill>
              <a:cs typeface="Calibri"/>
            </a:endParaRPr>
          </a:p>
          <a:p>
            <a:pPr algn="ctr"/>
            <a:r>
              <a:rPr lang="en-US" sz="2200" dirty="0">
                <a:solidFill>
                  <a:schemeClr val="bg2">
                    <a:lumMod val="25000"/>
                  </a:schemeClr>
                </a:solidFill>
                <a:cs typeface="Calibri"/>
              </a:rPr>
              <a:t> A team member feels positive that the team and can achieve promotion in BUCS this year.</a:t>
            </a:r>
          </a:p>
        </p:txBody>
      </p:sp>
      <p:sp>
        <p:nvSpPr>
          <p:cNvPr id="13" name="Rectangle: Rounded Corners 12">
            <a:extLst>
              <a:ext uri="{FF2B5EF4-FFF2-40B4-BE49-F238E27FC236}">
                <a16:creationId xmlns:a16="http://schemas.microsoft.com/office/drawing/2014/main" id="{91A81CC0-0BAC-2182-45EB-73AC62CD6D3B}"/>
              </a:ext>
            </a:extLst>
          </p:cNvPr>
          <p:cNvSpPr/>
          <p:nvPr/>
        </p:nvSpPr>
        <p:spPr>
          <a:xfrm>
            <a:off x="6255878" y="3897676"/>
            <a:ext cx="4592320" cy="197104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600" b="1" dirty="0">
                <a:solidFill>
                  <a:schemeClr val="bg2">
                    <a:lumMod val="25000"/>
                  </a:schemeClr>
                </a:solidFill>
                <a:cs typeface="Calibri"/>
              </a:rPr>
              <a:t>Attraction to the Team-Social</a:t>
            </a:r>
            <a:endParaRPr lang="en-US" sz="2600" dirty="0">
              <a:solidFill>
                <a:schemeClr val="bg2">
                  <a:lumMod val="25000"/>
                </a:schemeClr>
              </a:solidFill>
              <a:cs typeface="Calibri"/>
            </a:endParaRPr>
          </a:p>
          <a:p>
            <a:pPr algn="ctr"/>
            <a:r>
              <a:rPr lang="en-US" sz="2200" dirty="0">
                <a:solidFill>
                  <a:schemeClr val="bg2">
                    <a:lumMod val="25000"/>
                  </a:schemeClr>
                </a:solidFill>
                <a:cs typeface="Calibri"/>
              </a:rPr>
              <a:t>A team member has made friendships from the team, which motivates them to continue to take part.</a:t>
            </a:r>
          </a:p>
        </p:txBody>
      </p:sp>
    </p:spTree>
    <p:extLst>
      <p:ext uri="{BB962C8B-B14F-4D97-AF65-F5344CB8AC3E}">
        <p14:creationId xmlns:p14="http://schemas.microsoft.com/office/powerpoint/2010/main" val="3836168398"/>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A8B2-A6A4-4B2D-A0DE-5749736448A3}"/>
              </a:ext>
            </a:extLst>
          </p:cNvPr>
          <p:cNvSpPr>
            <a:spLocks noGrp="1"/>
          </p:cNvSpPr>
          <p:nvPr>
            <p:ph type="title"/>
          </p:nvPr>
        </p:nvSpPr>
        <p:spPr/>
        <p:txBody>
          <a:bodyPr/>
          <a:lstStyle/>
          <a:p>
            <a:r>
              <a:rPr lang="en-GB" dirty="0"/>
              <a:t>Why is Team Cohesion Important? </a:t>
            </a:r>
          </a:p>
        </p:txBody>
      </p:sp>
      <p:sp>
        <p:nvSpPr>
          <p:cNvPr id="3" name="Content Placeholder 2">
            <a:extLst>
              <a:ext uri="{FF2B5EF4-FFF2-40B4-BE49-F238E27FC236}">
                <a16:creationId xmlns:a16="http://schemas.microsoft.com/office/drawing/2014/main" id="{916C30D7-3211-4E27-8791-8177888B5142}"/>
              </a:ext>
            </a:extLst>
          </p:cNvPr>
          <p:cNvSpPr>
            <a:spLocks noGrp="1"/>
          </p:cNvSpPr>
          <p:nvPr>
            <p:ph idx="1"/>
          </p:nvPr>
        </p:nvSpPr>
        <p:spPr>
          <a:xfrm>
            <a:off x="1097280" y="2115484"/>
            <a:ext cx="7608427" cy="4042651"/>
          </a:xfrm>
        </p:spPr>
        <p:txBody>
          <a:bodyPr vert="horz" lIns="0" tIns="45720" rIns="0" bIns="45720" rtlCol="0" anchor="t">
            <a:normAutofit lnSpcReduction="10000"/>
          </a:bodyPr>
          <a:lstStyle/>
          <a:p>
            <a:pPr marL="383540" lvl="1">
              <a:spcAft>
                <a:spcPts val="1000"/>
              </a:spcAft>
            </a:pPr>
            <a:r>
              <a:rPr lang="en-GB" sz="2600" dirty="0">
                <a:ea typeface="+mn-lt"/>
                <a:cs typeface="+mn-lt"/>
              </a:rPr>
              <a:t>Team cohesion is highly important for </a:t>
            </a:r>
            <a:r>
              <a:rPr lang="en-GB" sz="2600" b="1" dirty="0">
                <a:solidFill>
                  <a:schemeClr val="accent1"/>
                </a:solidFill>
                <a:ea typeface="+mn-lt"/>
                <a:cs typeface="+mn-lt"/>
              </a:rPr>
              <a:t>sports teams</a:t>
            </a:r>
            <a:r>
              <a:rPr lang="en-GB" sz="2600" dirty="0">
                <a:ea typeface="+mn-lt"/>
                <a:cs typeface="+mn-lt"/>
              </a:rPr>
              <a:t>. </a:t>
            </a:r>
            <a:endParaRPr lang="en-GB" sz="2600" b="1" dirty="0">
              <a:cs typeface="Calibri"/>
            </a:endParaRPr>
          </a:p>
          <a:p>
            <a:pPr marL="383540" lvl="1">
              <a:spcAft>
                <a:spcPts val="1000"/>
              </a:spcAft>
            </a:pPr>
            <a:r>
              <a:rPr lang="en-GB" sz="2600" b="1" dirty="0">
                <a:solidFill>
                  <a:schemeClr val="accent1"/>
                </a:solidFill>
                <a:ea typeface="+mn-lt"/>
                <a:cs typeface="+mn-lt"/>
              </a:rPr>
              <a:t>Social and task cohesion</a:t>
            </a:r>
            <a:r>
              <a:rPr lang="en-GB" sz="2600" dirty="0">
                <a:ea typeface="+mn-lt"/>
                <a:cs typeface="+mn-lt"/>
              </a:rPr>
              <a:t> are both important for overall team cohesion. </a:t>
            </a:r>
            <a:endParaRPr lang="en-GB" sz="2600" dirty="0">
              <a:cs typeface="Calibri"/>
            </a:endParaRPr>
          </a:p>
          <a:p>
            <a:pPr marL="383540" lvl="1">
              <a:spcAft>
                <a:spcPts val="1000"/>
              </a:spcAft>
            </a:pPr>
            <a:r>
              <a:rPr lang="en-GB" sz="2600" b="1" dirty="0">
                <a:solidFill>
                  <a:schemeClr val="accent1"/>
                </a:solidFill>
                <a:ea typeface="+mn-lt"/>
                <a:cs typeface="+mn-lt"/>
              </a:rPr>
              <a:t>Gender, athlete skill level and sport type</a:t>
            </a:r>
            <a:r>
              <a:rPr lang="en-GB" sz="2600" dirty="0">
                <a:ea typeface="+mn-lt"/>
                <a:cs typeface="+mn-lt"/>
              </a:rPr>
              <a:t> impact team cohesion and subsequently, team performance. </a:t>
            </a:r>
            <a:endParaRPr lang="en-GB" sz="2600" dirty="0">
              <a:cs typeface="Calibri"/>
            </a:endParaRPr>
          </a:p>
          <a:p>
            <a:pPr marL="383540" lvl="1">
              <a:spcAft>
                <a:spcPts val="1000"/>
              </a:spcAft>
            </a:pPr>
            <a:r>
              <a:rPr lang="en-GB" sz="2600" b="1" dirty="0">
                <a:solidFill>
                  <a:schemeClr val="accent1"/>
                </a:solidFill>
                <a:ea typeface="+mn-lt"/>
                <a:cs typeface="+mn-lt"/>
              </a:rPr>
              <a:t>Higher levels of effort</a:t>
            </a:r>
            <a:r>
              <a:rPr lang="en-GB" sz="2600" dirty="0">
                <a:ea typeface="+mn-lt"/>
                <a:cs typeface="+mn-lt"/>
              </a:rPr>
              <a:t> enhances team cohesion and performance. </a:t>
            </a:r>
            <a:endParaRPr lang="en-GB" sz="2600" dirty="0">
              <a:cs typeface="Calibri" panose="020F0502020204030204"/>
            </a:endParaRPr>
          </a:p>
          <a:p>
            <a:pPr marL="383540" lvl="1">
              <a:spcAft>
                <a:spcPts val="1000"/>
              </a:spcAft>
            </a:pPr>
            <a:r>
              <a:rPr lang="en-GB" sz="2600" dirty="0">
                <a:cs typeface="Calibri" panose="020F0502020204030204"/>
              </a:rPr>
              <a:t>There is a </a:t>
            </a:r>
            <a:r>
              <a:rPr lang="en-GB" sz="2600" b="1" dirty="0">
                <a:solidFill>
                  <a:schemeClr val="accent1"/>
                </a:solidFill>
                <a:cs typeface="Calibri" panose="020F0502020204030204"/>
              </a:rPr>
              <a:t>circular relationship</a:t>
            </a:r>
            <a:r>
              <a:rPr lang="en-GB" sz="2600" dirty="0">
                <a:cs typeface="Calibri" panose="020F0502020204030204"/>
              </a:rPr>
              <a:t> between </a:t>
            </a:r>
            <a:r>
              <a:rPr lang="en-GB" sz="2600" b="1" dirty="0">
                <a:solidFill>
                  <a:schemeClr val="accent1"/>
                </a:solidFill>
                <a:cs typeface="Calibri" panose="020F0502020204030204"/>
              </a:rPr>
              <a:t>performance</a:t>
            </a:r>
            <a:r>
              <a:rPr lang="en-GB" sz="2600" dirty="0">
                <a:cs typeface="Calibri" panose="020F0502020204030204"/>
              </a:rPr>
              <a:t> and team cohesion (e.g., each one influences the other). </a:t>
            </a:r>
          </a:p>
          <a:p>
            <a:endParaRPr lang="en-GB" dirty="0">
              <a:cs typeface="Calibri" panose="020F0502020204030204"/>
            </a:endParaRPr>
          </a:p>
        </p:txBody>
      </p:sp>
      <p:pic>
        <p:nvPicPr>
          <p:cNvPr id="4" name="Graphic 4" descr="Podium with solid fill">
            <a:extLst>
              <a:ext uri="{FF2B5EF4-FFF2-40B4-BE49-F238E27FC236}">
                <a16:creationId xmlns:a16="http://schemas.microsoft.com/office/drawing/2014/main" id="{2D2F55F9-8395-A88C-E523-997CD5D3E4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92901" y="2392809"/>
            <a:ext cx="2676581" cy="2696386"/>
          </a:xfrm>
          <a:prstGeom prst="rect">
            <a:avLst/>
          </a:prstGeom>
        </p:spPr>
      </p:pic>
    </p:spTree>
    <p:extLst>
      <p:ext uri="{BB962C8B-B14F-4D97-AF65-F5344CB8AC3E}">
        <p14:creationId xmlns:p14="http://schemas.microsoft.com/office/powerpoint/2010/main" val="1397324325"/>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C137-2A55-640C-57AF-482FDBD3BA01}"/>
              </a:ext>
            </a:extLst>
          </p:cNvPr>
          <p:cNvSpPr>
            <a:spLocks noGrp="1"/>
          </p:cNvSpPr>
          <p:nvPr>
            <p:ph type="title"/>
          </p:nvPr>
        </p:nvSpPr>
        <p:spPr>
          <a:xfrm>
            <a:off x="1097280" y="286603"/>
            <a:ext cx="10444103" cy="1450757"/>
          </a:xfrm>
        </p:spPr>
        <p:txBody>
          <a:bodyPr>
            <a:noAutofit/>
          </a:bodyPr>
          <a:lstStyle/>
          <a:p>
            <a:r>
              <a:rPr lang="en-GB" sz="5400" dirty="0">
                <a:cs typeface="Calibri Light"/>
              </a:rPr>
              <a:t>Four Factors Affecting Team Cohesion</a:t>
            </a:r>
          </a:p>
        </p:txBody>
      </p:sp>
      <p:sp>
        <p:nvSpPr>
          <p:cNvPr id="3" name="Content Placeholder 2">
            <a:extLst>
              <a:ext uri="{FF2B5EF4-FFF2-40B4-BE49-F238E27FC236}">
                <a16:creationId xmlns:a16="http://schemas.microsoft.com/office/drawing/2014/main" id="{4F820638-014E-ED1D-6A73-9E4C3F75F12A}"/>
              </a:ext>
            </a:extLst>
          </p:cNvPr>
          <p:cNvSpPr>
            <a:spLocks noGrp="1"/>
          </p:cNvSpPr>
          <p:nvPr>
            <p:ph idx="1"/>
          </p:nvPr>
        </p:nvSpPr>
        <p:spPr/>
        <p:txBody>
          <a:bodyPr vert="horz" lIns="0" tIns="45720" rIns="0" bIns="45720" rtlCol="0" anchor="t">
            <a:normAutofit/>
          </a:bodyPr>
          <a:lstStyle/>
          <a:p>
            <a:pPr marL="543560" lvl="1" indent="-342900">
              <a:lnSpc>
                <a:spcPct val="150000"/>
              </a:lnSpc>
              <a:buAutoNum type="arabicPeriod"/>
            </a:pPr>
            <a:r>
              <a:rPr lang="en-GB" sz="3200" dirty="0">
                <a:cs typeface="Calibri"/>
              </a:rPr>
              <a:t>Team</a:t>
            </a:r>
            <a:endParaRPr lang="en-US" dirty="0"/>
          </a:p>
          <a:p>
            <a:pPr marL="543560" lvl="1" indent="-342900">
              <a:lnSpc>
                <a:spcPct val="150000"/>
              </a:lnSpc>
              <a:buAutoNum type="arabicPeriod"/>
            </a:pPr>
            <a:r>
              <a:rPr lang="en-GB" sz="3200" dirty="0">
                <a:cs typeface="Calibri"/>
              </a:rPr>
              <a:t>Environment</a:t>
            </a:r>
          </a:p>
          <a:p>
            <a:pPr marL="543560" lvl="1" indent="-342900">
              <a:lnSpc>
                <a:spcPct val="150000"/>
              </a:lnSpc>
              <a:buAutoNum type="arabicPeriod"/>
            </a:pPr>
            <a:r>
              <a:rPr lang="en-GB" sz="3200" dirty="0">
                <a:cs typeface="Calibri"/>
              </a:rPr>
              <a:t>Personal</a:t>
            </a:r>
          </a:p>
          <a:p>
            <a:pPr marL="543560" lvl="1" indent="-342900">
              <a:lnSpc>
                <a:spcPct val="150000"/>
              </a:lnSpc>
              <a:buAutoNum type="arabicPeriod"/>
            </a:pPr>
            <a:r>
              <a:rPr lang="en-GB" sz="3200" dirty="0">
                <a:cs typeface="Calibri"/>
              </a:rPr>
              <a:t>Leadership</a:t>
            </a:r>
          </a:p>
        </p:txBody>
      </p:sp>
    </p:spTree>
    <p:extLst>
      <p:ext uri="{BB962C8B-B14F-4D97-AF65-F5344CB8AC3E}">
        <p14:creationId xmlns:p14="http://schemas.microsoft.com/office/powerpoint/2010/main" val="3858887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89A4-3F37-4C6A-9FAB-55B27643BE71}"/>
              </a:ext>
            </a:extLst>
          </p:cNvPr>
          <p:cNvSpPr>
            <a:spLocks noGrp="1"/>
          </p:cNvSpPr>
          <p:nvPr>
            <p:ph type="title"/>
          </p:nvPr>
        </p:nvSpPr>
        <p:spPr/>
        <p:txBody>
          <a:bodyPr/>
          <a:lstStyle/>
          <a:p>
            <a:r>
              <a:rPr lang="en-GB" dirty="0"/>
              <a:t>1. Team</a:t>
            </a:r>
          </a:p>
        </p:txBody>
      </p:sp>
      <p:sp>
        <p:nvSpPr>
          <p:cNvPr id="3" name="Content Placeholder 2">
            <a:extLst>
              <a:ext uri="{FF2B5EF4-FFF2-40B4-BE49-F238E27FC236}">
                <a16:creationId xmlns:a16="http://schemas.microsoft.com/office/drawing/2014/main" id="{E2269178-D12F-422C-B47E-B483CA81625A}"/>
              </a:ext>
            </a:extLst>
          </p:cNvPr>
          <p:cNvSpPr>
            <a:spLocks noGrp="1"/>
          </p:cNvSpPr>
          <p:nvPr>
            <p:ph idx="1"/>
          </p:nvPr>
        </p:nvSpPr>
        <p:spPr>
          <a:xfrm>
            <a:off x="1097280" y="2025650"/>
            <a:ext cx="10281920" cy="3843444"/>
          </a:xfrm>
        </p:spPr>
        <p:txBody>
          <a:bodyPr vert="horz" lIns="0" tIns="45720" rIns="0" bIns="45720" rtlCol="0" anchor="t">
            <a:normAutofit/>
          </a:bodyPr>
          <a:lstStyle/>
          <a:p>
            <a:r>
              <a:rPr lang="en-GB" sz="2600" dirty="0">
                <a:ea typeface="+mn-lt"/>
                <a:cs typeface="+mn-lt"/>
              </a:rPr>
              <a:t>Team factors refer to the influences affecting a unified group. </a:t>
            </a:r>
            <a:endParaRPr lang="en-GB" sz="2600" dirty="0">
              <a:cs typeface="Calibri"/>
            </a:endParaRPr>
          </a:p>
          <a:p>
            <a:r>
              <a:rPr lang="en-GB" sz="2600" dirty="0">
                <a:ea typeface="+mn-lt"/>
                <a:cs typeface="+mn-lt"/>
              </a:rPr>
              <a:t>Key team factors include </a:t>
            </a:r>
            <a:r>
              <a:rPr lang="en-GB" sz="2600" b="1" dirty="0">
                <a:solidFill>
                  <a:schemeClr val="accent1"/>
                </a:solidFill>
                <a:ea typeface="+mn-lt"/>
                <a:cs typeface="+mn-lt"/>
              </a:rPr>
              <a:t>team stability</a:t>
            </a:r>
            <a:r>
              <a:rPr lang="en-GB" sz="2600" dirty="0">
                <a:ea typeface="+mn-lt"/>
                <a:cs typeface="+mn-lt"/>
              </a:rPr>
              <a:t> and </a:t>
            </a:r>
            <a:r>
              <a:rPr lang="en-GB" sz="2600" b="1" dirty="0">
                <a:solidFill>
                  <a:schemeClr val="accent1"/>
                </a:solidFill>
                <a:ea typeface="+mn-lt"/>
                <a:cs typeface="+mn-lt"/>
              </a:rPr>
              <a:t>shared experiences</a:t>
            </a:r>
            <a:r>
              <a:rPr lang="en-GB" sz="2600" dirty="0">
                <a:ea typeface="+mn-lt"/>
                <a:cs typeface="+mn-lt"/>
              </a:rPr>
              <a:t>. </a:t>
            </a:r>
            <a:endParaRPr lang="en-GB" dirty="0"/>
          </a:p>
          <a:p>
            <a:endParaRPr lang="en-GB" sz="800" dirty="0">
              <a:cs typeface="Calibri"/>
            </a:endParaRPr>
          </a:p>
          <a:p>
            <a:pPr marL="0" indent="0">
              <a:buNone/>
            </a:pPr>
            <a:endParaRPr lang="en-GB" dirty="0">
              <a:cs typeface="Calibri"/>
            </a:endParaRPr>
          </a:p>
          <a:p>
            <a:endParaRPr lang="en-GB" dirty="0">
              <a:cs typeface="Calibri"/>
            </a:endParaRPr>
          </a:p>
        </p:txBody>
      </p:sp>
      <p:pic>
        <p:nvPicPr>
          <p:cNvPr id="4" name="Picture 4">
            <a:extLst>
              <a:ext uri="{FF2B5EF4-FFF2-40B4-BE49-F238E27FC236}">
                <a16:creationId xmlns:a16="http://schemas.microsoft.com/office/drawing/2014/main" id="{5AA94CD6-B8BC-578C-1D7B-7B55B85EE923}"/>
              </a:ext>
            </a:extLst>
          </p:cNvPr>
          <p:cNvPicPr>
            <a:picLocks noChangeAspect="1"/>
          </p:cNvPicPr>
          <p:nvPr/>
        </p:nvPicPr>
        <p:blipFill>
          <a:blip r:embed="rId4">
            <a:duotone>
              <a:schemeClr val="accent2">
                <a:shade val="45000"/>
                <a:satMod val="135000"/>
              </a:schemeClr>
              <a:prstClr val="white"/>
            </a:duotone>
          </a:blip>
          <a:stretch>
            <a:fillRect/>
          </a:stretch>
        </p:blipFill>
        <p:spPr>
          <a:xfrm>
            <a:off x="1215064" y="3475829"/>
            <a:ext cx="4010885" cy="2112677"/>
          </a:xfrm>
          <a:prstGeom prst="rect">
            <a:avLst/>
          </a:prstGeom>
          <a:ln>
            <a:noFill/>
          </a:ln>
        </p:spPr>
      </p:pic>
      <p:sp>
        <p:nvSpPr>
          <p:cNvPr id="6" name="Rectangle: Rounded Corners 5">
            <a:extLst>
              <a:ext uri="{FF2B5EF4-FFF2-40B4-BE49-F238E27FC236}">
                <a16:creationId xmlns:a16="http://schemas.microsoft.com/office/drawing/2014/main" id="{7BEA0ACC-C0C8-AF44-3476-3E548A7C926B}"/>
              </a:ext>
            </a:extLst>
          </p:cNvPr>
          <p:cNvSpPr/>
          <p:nvPr/>
        </p:nvSpPr>
        <p:spPr>
          <a:xfrm>
            <a:off x="5728112" y="3310907"/>
            <a:ext cx="5190345" cy="243789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dirty="0">
                <a:solidFill>
                  <a:schemeClr val="bg2">
                    <a:lumMod val="25000"/>
                  </a:schemeClr>
                </a:solidFill>
                <a:ea typeface="+mn-lt"/>
                <a:cs typeface="+mn-lt"/>
              </a:rPr>
              <a:t>E.g., teams that are </a:t>
            </a:r>
            <a:r>
              <a:rPr lang="en-GB" sz="2200" b="1" dirty="0">
                <a:solidFill>
                  <a:schemeClr val="bg2">
                    <a:lumMod val="25000"/>
                  </a:schemeClr>
                </a:solidFill>
                <a:ea typeface="+mn-lt"/>
                <a:cs typeface="+mn-lt"/>
              </a:rPr>
              <a:t>highly motivated</a:t>
            </a:r>
            <a:r>
              <a:rPr lang="en-GB" sz="2200" dirty="0">
                <a:solidFill>
                  <a:schemeClr val="bg2">
                    <a:lumMod val="25000"/>
                  </a:schemeClr>
                </a:solidFill>
                <a:ea typeface="+mn-lt"/>
                <a:cs typeface="+mn-lt"/>
              </a:rPr>
              <a:t>, have </a:t>
            </a:r>
            <a:r>
              <a:rPr lang="en-GB" sz="2200" b="1" dirty="0">
                <a:solidFill>
                  <a:schemeClr val="bg2">
                    <a:lumMod val="25000"/>
                  </a:schemeClr>
                </a:solidFill>
                <a:ea typeface="+mn-lt"/>
                <a:cs typeface="+mn-lt"/>
              </a:rPr>
              <a:t>confidence in the team, </a:t>
            </a:r>
            <a:r>
              <a:rPr lang="en-GB" sz="2200" dirty="0">
                <a:solidFill>
                  <a:schemeClr val="bg2">
                    <a:lumMod val="25000"/>
                  </a:schemeClr>
                </a:solidFill>
                <a:ea typeface="+mn-lt"/>
                <a:cs typeface="+mn-lt"/>
              </a:rPr>
              <a:t>remain</a:t>
            </a:r>
            <a:r>
              <a:rPr lang="en-GB" sz="2200" b="1" dirty="0">
                <a:solidFill>
                  <a:schemeClr val="bg2">
                    <a:lumMod val="25000"/>
                  </a:schemeClr>
                </a:solidFill>
                <a:ea typeface="+mn-lt"/>
                <a:cs typeface="+mn-lt"/>
              </a:rPr>
              <a:t> together for a long period </a:t>
            </a:r>
            <a:r>
              <a:rPr lang="en-GB" sz="2200" dirty="0">
                <a:solidFill>
                  <a:schemeClr val="bg2">
                    <a:lumMod val="25000"/>
                  </a:schemeClr>
                </a:solidFill>
                <a:ea typeface="+mn-lt"/>
                <a:cs typeface="+mn-lt"/>
              </a:rPr>
              <a:t>of time and </a:t>
            </a:r>
            <a:r>
              <a:rPr lang="en-GB" sz="2200" b="1" dirty="0">
                <a:solidFill>
                  <a:schemeClr val="bg2">
                    <a:lumMod val="25000"/>
                  </a:schemeClr>
                </a:solidFill>
                <a:ea typeface="+mn-lt"/>
                <a:cs typeface="+mn-lt"/>
              </a:rPr>
              <a:t>experience a series of successes or failures</a:t>
            </a:r>
            <a:r>
              <a:rPr lang="en-GB" sz="2200" dirty="0">
                <a:solidFill>
                  <a:schemeClr val="bg2">
                    <a:lumMod val="25000"/>
                  </a:schemeClr>
                </a:solidFill>
                <a:ea typeface="+mn-lt"/>
                <a:cs typeface="+mn-lt"/>
              </a:rPr>
              <a:t> which unify the team, are more cohesive. </a:t>
            </a:r>
            <a:endParaRPr lang="en-US" sz="2200" dirty="0">
              <a:solidFill>
                <a:schemeClr val="bg2">
                  <a:lumMod val="25000"/>
                </a:schemeClr>
              </a:solidFill>
            </a:endParaRPr>
          </a:p>
        </p:txBody>
      </p:sp>
    </p:spTree>
    <p:extLst>
      <p:ext uri="{BB962C8B-B14F-4D97-AF65-F5344CB8AC3E}">
        <p14:creationId xmlns:p14="http://schemas.microsoft.com/office/powerpoint/2010/main" val="1620291011"/>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DD85A-1813-4317-BD40-D94D0D1447CD}"/>
              </a:ext>
            </a:extLst>
          </p:cNvPr>
          <p:cNvSpPr>
            <a:spLocks noGrp="1"/>
          </p:cNvSpPr>
          <p:nvPr>
            <p:ph type="title"/>
          </p:nvPr>
        </p:nvSpPr>
        <p:spPr/>
        <p:txBody>
          <a:bodyPr/>
          <a:lstStyle/>
          <a:p>
            <a:r>
              <a:rPr lang="en-GB" dirty="0"/>
              <a:t>2. Environment</a:t>
            </a:r>
          </a:p>
        </p:txBody>
      </p:sp>
      <p:sp>
        <p:nvSpPr>
          <p:cNvPr id="3" name="Content Placeholder 2">
            <a:extLst>
              <a:ext uri="{FF2B5EF4-FFF2-40B4-BE49-F238E27FC236}">
                <a16:creationId xmlns:a16="http://schemas.microsoft.com/office/drawing/2014/main" id="{9F38FAB5-21B9-495A-8DF0-82729514C624}"/>
              </a:ext>
            </a:extLst>
          </p:cNvPr>
          <p:cNvSpPr>
            <a:spLocks noGrp="1"/>
          </p:cNvSpPr>
          <p:nvPr>
            <p:ph idx="1"/>
          </p:nvPr>
        </p:nvSpPr>
        <p:spPr>
          <a:xfrm>
            <a:off x="1097280" y="1987801"/>
            <a:ext cx="7639050" cy="3881293"/>
          </a:xfrm>
        </p:spPr>
        <p:txBody>
          <a:bodyPr vert="horz" lIns="0" tIns="45720" rIns="0" bIns="45720" rtlCol="0" anchor="t">
            <a:normAutofit/>
          </a:bodyPr>
          <a:lstStyle/>
          <a:p>
            <a:r>
              <a:rPr lang="en-GB" sz="2600" dirty="0">
                <a:ea typeface="+mn-lt"/>
                <a:cs typeface="+mn-lt"/>
              </a:rPr>
              <a:t>Environmental factors refer to the external influences on a team. They are the most general and remote. </a:t>
            </a:r>
            <a:endParaRPr lang="en-GB" sz="2600" dirty="0">
              <a:cs typeface="Calibri"/>
            </a:endParaRPr>
          </a:p>
          <a:p>
            <a:r>
              <a:rPr lang="en-GB" sz="2600" dirty="0">
                <a:ea typeface="+mn-lt"/>
                <a:cs typeface="+mn-lt"/>
              </a:rPr>
              <a:t>Key environmental factors include the </a:t>
            </a:r>
            <a:r>
              <a:rPr lang="en-GB" sz="2600" b="1" dirty="0">
                <a:solidFill>
                  <a:schemeClr val="accent1"/>
                </a:solidFill>
                <a:ea typeface="+mn-lt"/>
                <a:cs typeface="+mn-lt"/>
              </a:rPr>
              <a:t>proximity and size of the team</a:t>
            </a:r>
            <a:r>
              <a:rPr lang="en-GB" sz="2600" dirty="0">
                <a:ea typeface="+mn-lt"/>
                <a:cs typeface="+mn-lt"/>
              </a:rPr>
              <a:t>. </a:t>
            </a:r>
            <a:endParaRPr lang="en-GB" dirty="0"/>
          </a:p>
          <a:p>
            <a:endParaRPr lang="en-GB" dirty="0">
              <a:cs typeface="Calibri"/>
            </a:endParaRPr>
          </a:p>
        </p:txBody>
      </p:sp>
      <p:pic>
        <p:nvPicPr>
          <p:cNvPr id="4" name="Picture 4">
            <a:extLst>
              <a:ext uri="{FF2B5EF4-FFF2-40B4-BE49-F238E27FC236}">
                <a16:creationId xmlns:a16="http://schemas.microsoft.com/office/drawing/2014/main" id="{4984F3B5-04B8-5B56-EE3E-5D7D8DBC547B}"/>
              </a:ext>
            </a:extLst>
          </p:cNvPr>
          <p:cNvPicPr>
            <a:picLocks noChangeAspect="1"/>
          </p:cNvPicPr>
          <p:nvPr/>
        </p:nvPicPr>
        <p:blipFill rotWithShape="1">
          <a:blip r:embed="rId4"/>
          <a:srcRect l="29275" t="391" r="20725" b="-391"/>
          <a:stretch/>
        </p:blipFill>
        <p:spPr>
          <a:xfrm>
            <a:off x="8737600" y="2254056"/>
            <a:ext cx="2418085" cy="3180082"/>
          </a:xfrm>
          <a:prstGeom prst="rect">
            <a:avLst/>
          </a:prstGeom>
        </p:spPr>
      </p:pic>
      <p:sp>
        <p:nvSpPr>
          <p:cNvPr id="6" name="Rectangle: Rounded Corners 5">
            <a:extLst>
              <a:ext uri="{FF2B5EF4-FFF2-40B4-BE49-F238E27FC236}">
                <a16:creationId xmlns:a16="http://schemas.microsoft.com/office/drawing/2014/main" id="{284439A2-FE95-F3E0-2416-19438F2103F1}"/>
              </a:ext>
            </a:extLst>
          </p:cNvPr>
          <p:cNvSpPr/>
          <p:nvPr/>
        </p:nvSpPr>
        <p:spPr>
          <a:xfrm>
            <a:off x="2190589" y="3924739"/>
            <a:ext cx="4906210" cy="194406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200"/>
              </a:spcBef>
              <a:spcAft>
                <a:spcPts val="200"/>
              </a:spcAft>
            </a:pPr>
            <a:r>
              <a:rPr lang="en-GB" sz="2600" dirty="0">
                <a:solidFill>
                  <a:schemeClr val="bg2">
                    <a:lumMod val="25000"/>
                  </a:schemeClr>
                </a:solidFill>
                <a:cs typeface="Calibri"/>
              </a:rPr>
              <a:t>E.g., teams which have </a:t>
            </a:r>
            <a:r>
              <a:rPr lang="en-GB" sz="2600" b="1" dirty="0">
                <a:solidFill>
                  <a:schemeClr val="bg2">
                    <a:lumMod val="25000"/>
                  </a:schemeClr>
                </a:solidFill>
                <a:cs typeface="Calibri"/>
              </a:rPr>
              <a:t>good quality interactions</a:t>
            </a:r>
            <a:r>
              <a:rPr lang="en-GB" sz="2600" dirty="0">
                <a:solidFill>
                  <a:schemeClr val="bg2">
                    <a:lumMod val="25000"/>
                  </a:schemeClr>
                </a:solidFill>
                <a:cs typeface="Calibri"/>
              </a:rPr>
              <a:t> and </a:t>
            </a:r>
            <a:r>
              <a:rPr lang="en-GB" sz="2600" b="1" dirty="0">
                <a:solidFill>
                  <a:schemeClr val="bg2">
                    <a:lumMod val="25000"/>
                  </a:schemeClr>
                </a:solidFill>
                <a:cs typeface="Calibri"/>
              </a:rPr>
              <a:t>share spaces, </a:t>
            </a:r>
            <a:r>
              <a:rPr lang="en-GB" sz="2600" dirty="0">
                <a:solidFill>
                  <a:schemeClr val="bg2">
                    <a:lumMod val="25000"/>
                  </a:schemeClr>
                </a:solidFill>
                <a:cs typeface="Calibri"/>
              </a:rPr>
              <a:t>and are</a:t>
            </a:r>
            <a:r>
              <a:rPr lang="en-GB" sz="2600" b="1" dirty="0">
                <a:solidFill>
                  <a:schemeClr val="bg2">
                    <a:lumMod val="25000"/>
                  </a:schemeClr>
                </a:solidFill>
                <a:cs typeface="Calibri"/>
              </a:rPr>
              <a:t> smaller </a:t>
            </a:r>
            <a:r>
              <a:rPr lang="en-GB" sz="2600" dirty="0">
                <a:solidFill>
                  <a:schemeClr val="bg2">
                    <a:lumMod val="25000"/>
                  </a:schemeClr>
                </a:solidFill>
                <a:cs typeface="Calibri"/>
              </a:rPr>
              <a:t>in numbers are more cohesive. </a:t>
            </a:r>
            <a:endParaRPr lang="en-US" sz="2600" dirty="0">
              <a:solidFill>
                <a:schemeClr val="bg2">
                  <a:lumMod val="25000"/>
                </a:schemeClr>
              </a:solidFill>
              <a:cs typeface="Calibri" panose="020F0502020204030204"/>
            </a:endParaRPr>
          </a:p>
        </p:txBody>
      </p:sp>
    </p:spTree>
    <p:extLst>
      <p:ext uri="{BB962C8B-B14F-4D97-AF65-F5344CB8AC3E}">
        <p14:creationId xmlns:p14="http://schemas.microsoft.com/office/powerpoint/2010/main" val="3611015132"/>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ful carved figures of humans">
            <a:extLst>
              <a:ext uri="{FF2B5EF4-FFF2-40B4-BE49-F238E27FC236}">
                <a16:creationId xmlns:a16="http://schemas.microsoft.com/office/drawing/2014/main" id="{06911ADE-F2DB-0AFA-34AE-AFD7C1D678EC}"/>
              </a:ext>
            </a:extLst>
          </p:cNvPr>
          <p:cNvPicPr>
            <a:picLocks noChangeAspect="1"/>
          </p:cNvPicPr>
          <p:nvPr/>
        </p:nvPicPr>
        <p:blipFill rotWithShape="1">
          <a:blip r:embed="rId4">
            <a:duotone>
              <a:schemeClr val="bg2">
                <a:shade val="45000"/>
                <a:satMod val="135000"/>
              </a:schemeClr>
              <a:prstClr val="white"/>
            </a:duotone>
            <a:alphaModFix amt="35000"/>
          </a:blip>
          <a:srcRect t="21042" r="-2" b="-2"/>
          <a:stretch/>
        </p:blipFill>
        <p:spPr>
          <a:xfrm>
            <a:off x="20" y="77501"/>
            <a:ext cx="12191980" cy="6857990"/>
          </a:xfrm>
          <a:prstGeom prst="rect">
            <a:avLst/>
          </a:prstGeom>
        </p:spPr>
      </p:pic>
      <p:cxnSp>
        <p:nvCxnSpPr>
          <p:cNvPr id="9" name="Straight Connector 8">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222DB9F-E860-427F-9F94-99FB02F62A83}"/>
              </a:ext>
            </a:extLst>
          </p:cNvPr>
          <p:cNvSpPr>
            <a:spLocks noGrp="1"/>
          </p:cNvSpPr>
          <p:nvPr>
            <p:ph type="title"/>
          </p:nvPr>
        </p:nvSpPr>
        <p:spPr>
          <a:xfrm>
            <a:off x="1097280" y="286603"/>
            <a:ext cx="10058400" cy="1450757"/>
          </a:xfrm>
        </p:spPr>
        <p:txBody>
          <a:bodyPr>
            <a:normAutofit/>
          </a:bodyPr>
          <a:lstStyle/>
          <a:p>
            <a:r>
              <a:rPr lang="en-GB" dirty="0"/>
              <a:t>3. Personal</a:t>
            </a:r>
          </a:p>
        </p:txBody>
      </p:sp>
      <p:sp>
        <p:nvSpPr>
          <p:cNvPr id="3" name="Content Placeholder 2">
            <a:extLst>
              <a:ext uri="{FF2B5EF4-FFF2-40B4-BE49-F238E27FC236}">
                <a16:creationId xmlns:a16="http://schemas.microsoft.com/office/drawing/2014/main" id="{845598D9-332B-466E-80AC-64C0C28608BA}"/>
              </a:ext>
            </a:extLst>
          </p:cNvPr>
          <p:cNvSpPr>
            <a:spLocks noGrp="1"/>
          </p:cNvSpPr>
          <p:nvPr>
            <p:ph idx="1"/>
          </p:nvPr>
        </p:nvSpPr>
        <p:spPr>
          <a:xfrm>
            <a:off x="1097280" y="2067984"/>
            <a:ext cx="10068983" cy="3801110"/>
          </a:xfrm>
        </p:spPr>
        <p:txBody>
          <a:bodyPr vert="horz" lIns="0" tIns="45720" rIns="0" bIns="45720" rtlCol="0" anchor="t">
            <a:normAutofit/>
          </a:bodyPr>
          <a:lstStyle/>
          <a:p>
            <a:r>
              <a:rPr lang="en-GB" sz="2600" dirty="0">
                <a:ea typeface="+mn-lt"/>
                <a:cs typeface="+mn-lt"/>
              </a:rPr>
              <a:t>Personal factors refer to each team member’s attributes. </a:t>
            </a:r>
            <a:endParaRPr lang="en-GB" sz="2600" dirty="0">
              <a:cs typeface="Calibri" panose="020F0502020204030204"/>
            </a:endParaRPr>
          </a:p>
          <a:p>
            <a:r>
              <a:rPr lang="en-GB" sz="2600" dirty="0">
                <a:ea typeface="+mn-lt"/>
                <a:cs typeface="+mn-lt"/>
              </a:rPr>
              <a:t>Key personal factors include </a:t>
            </a:r>
            <a:r>
              <a:rPr lang="en-GB" sz="2600" b="1" dirty="0">
                <a:solidFill>
                  <a:schemeClr val="accent1"/>
                </a:solidFill>
                <a:ea typeface="+mn-lt"/>
                <a:cs typeface="+mn-lt"/>
              </a:rPr>
              <a:t>individual satisfaction </a:t>
            </a:r>
            <a:r>
              <a:rPr lang="en-GB" sz="2600" dirty="0">
                <a:ea typeface="+mn-lt"/>
                <a:cs typeface="+mn-lt"/>
              </a:rPr>
              <a:t>and</a:t>
            </a:r>
            <a:r>
              <a:rPr lang="en-GB" sz="2600" dirty="0">
                <a:solidFill>
                  <a:srgbClr val="404040"/>
                </a:solidFill>
                <a:ea typeface="+mn-lt"/>
                <a:cs typeface="+mn-lt"/>
              </a:rPr>
              <a:t> </a:t>
            </a:r>
            <a:r>
              <a:rPr lang="en-GB" sz="2600" b="1" dirty="0">
                <a:solidFill>
                  <a:schemeClr val="accent1"/>
                </a:solidFill>
                <a:ea typeface="+mn-lt"/>
                <a:cs typeface="+mn-lt"/>
              </a:rPr>
              <a:t>member similarity</a:t>
            </a:r>
            <a:r>
              <a:rPr lang="en-GB" sz="2600" dirty="0">
                <a:ea typeface="+mn-lt"/>
                <a:cs typeface="+mn-lt"/>
              </a:rPr>
              <a:t>.</a:t>
            </a:r>
            <a:endParaRPr lang="en-GB" sz="2600" dirty="0">
              <a:cs typeface="Calibri"/>
            </a:endParaRPr>
          </a:p>
        </p:txBody>
      </p:sp>
      <p:sp>
        <p:nvSpPr>
          <p:cNvPr id="11" name="Rectangle 10">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Rounded Corners 5">
            <a:extLst>
              <a:ext uri="{FF2B5EF4-FFF2-40B4-BE49-F238E27FC236}">
                <a16:creationId xmlns:a16="http://schemas.microsoft.com/office/drawing/2014/main" id="{E5D74BE8-A040-4BC2-C611-9BA3CB16DCF9}"/>
              </a:ext>
            </a:extLst>
          </p:cNvPr>
          <p:cNvSpPr/>
          <p:nvPr/>
        </p:nvSpPr>
        <p:spPr>
          <a:xfrm>
            <a:off x="3495029" y="3807785"/>
            <a:ext cx="5190345" cy="194478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200"/>
              </a:spcBef>
              <a:spcAft>
                <a:spcPts val="200"/>
              </a:spcAft>
            </a:pPr>
            <a:r>
              <a:rPr lang="en-GB" sz="2400" dirty="0">
                <a:solidFill>
                  <a:schemeClr val="bg2">
                    <a:lumMod val="25000"/>
                  </a:schemeClr>
                </a:solidFill>
                <a:cs typeface="Calibri" panose="020F0502020204030204"/>
              </a:rPr>
              <a:t>E.g., team members that share a </a:t>
            </a:r>
            <a:r>
              <a:rPr lang="en-GB" sz="2400" b="1" dirty="0">
                <a:solidFill>
                  <a:schemeClr val="bg2">
                    <a:lumMod val="25000"/>
                  </a:schemeClr>
                </a:solidFill>
                <a:cs typeface="Calibri" panose="020F0502020204030204"/>
              </a:rPr>
              <a:t>similar goal</a:t>
            </a:r>
            <a:r>
              <a:rPr lang="en-GB" sz="2400" dirty="0">
                <a:solidFill>
                  <a:schemeClr val="bg2">
                    <a:lumMod val="25000"/>
                  </a:schemeClr>
                </a:solidFill>
                <a:cs typeface="Calibri" panose="020F0502020204030204"/>
              </a:rPr>
              <a:t> will be more cohesive due to the </a:t>
            </a:r>
            <a:r>
              <a:rPr lang="en-GB" sz="2400" b="1" dirty="0">
                <a:solidFill>
                  <a:schemeClr val="bg2">
                    <a:lumMod val="25000"/>
                  </a:schemeClr>
                </a:solidFill>
                <a:cs typeface="Calibri" panose="020F0502020204030204"/>
              </a:rPr>
              <a:t>development of close friendships</a:t>
            </a:r>
            <a:r>
              <a:rPr lang="en-GB" sz="2400" dirty="0">
                <a:solidFill>
                  <a:schemeClr val="bg2">
                    <a:lumMod val="25000"/>
                  </a:schemeClr>
                </a:solidFill>
                <a:cs typeface="Calibri" panose="020F0502020204030204"/>
              </a:rPr>
              <a:t>. </a:t>
            </a:r>
            <a:endParaRPr lang="en-US" dirty="0">
              <a:solidFill>
                <a:schemeClr val="bg2">
                  <a:lumMod val="25000"/>
                </a:schemeClr>
              </a:solidFill>
            </a:endParaRPr>
          </a:p>
        </p:txBody>
      </p:sp>
    </p:spTree>
    <p:extLst>
      <p:ext uri="{BB962C8B-B14F-4D97-AF65-F5344CB8AC3E}">
        <p14:creationId xmlns:p14="http://schemas.microsoft.com/office/powerpoint/2010/main" val="596752801"/>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C40C-1120-4B00-AA3F-2B12C2C7DB5C}"/>
              </a:ext>
            </a:extLst>
          </p:cNvPr>
          <p:cNvSpPr>
            <a:spLocks noGrp="1"/>
          </p:cNvSpPr>
          <p:nvPr>
            <p:ph type="title"/>
          </p:nvPr>
        </p:nvSpPr>
        <p:spPr/>
        <p:txBody>
          <a:bodyPr/>
          <a:lstStyle/>
          <a:p>
            <a:r>
              <a:rPr lang="en-GB" dirty="0"/>
              <a:t>4. Leadership</a:t>
            </a:r>
          </a:p>
        </p:txBody>
      </p:sp>
      <p:sp>
        <p:nvSpPr>
          <p:cNvPr id="3" name="Content Placeholder 2">
            <a:extLst>
              <a:ext uri="{FF2B5EF4-FFF2-40B4-BE49-F238E27FC236}">
                <a16:creationId xmlns:a16="http://schemas.microsoft.com/office/drawing/2014/main" id="{8A1213F1-3B5C-4FF0-85CC-EA3B728F29EC}"/>
              </a:ext>
            </a:extLst>
          </p:cNvPr>
          <p:cNvSpPr>
            <a:spLocks noGrp="1"/>
          </p:cNvSpPr>
          <p:nvPr>
            <p:ph idx="1"/>
          </p:nvPr>
        </p:nvSpPr>
        <p:spPr>
          <a:xfrm>
            <a:off x="1097280" y="1845734"/>
            <a:ext cx="9999980" cy="4023360"/>
          </a:xfrm>
        </p:spPr>
        <p:txBody>
          <a:bodyPr vert="horz" lIns="0" tIns="45720" rIns="0" bIns="45720" rtlCol="0" anchor="t">
            <a:normAutofit/>
          </a:bodyPr>
          <a:lstStyle/>
          <a:p>
            <a:pPr fontAlgn="base"/>
            <a:r>
              <a:rPr lang="en-GB" sz="2600">
                <a:ea typeface="+mn-lt"/>
                <a:cs typeface="+mn-lt"/>
              </a:rPr>
              <a:t>Leadership factors refer to the coaches influence on the team. </a:t>
            </a:r>
          </a:p>
          <a:p>
            <a:r>
              <a:rPr lang="en-GB" sz="2600">
                <a:ea typeface="+mn-lt"/>
                <a:cs typeface="+mn-lt"/>
              </a:rPr>
              <a:t>Key leadership factors include </a:t>
            </a:r>
            <a:r>
              <a:rPr lang="en-GB" sz="2600" b="1">
                <a:solidFill>
                  <a:schemeClr val="accent1"/>
                </a:solidFill>
                <a:ea typeface="+mn-lt"/>
                <a:cs typeface="+mn-lt"/>
              </a:rPr>
              <a:t>style of leadership</a:t>
            </a:r>
            <a:r>
              <a:rPr lang="en-GB" sz="2600">
                <a:ea typeface="+mn-lt"/>
                <a:cs typeface="+mn-lt"/>
              </a:rPr>
              <a:t> and </a:t>
            </a:r>
            <a:r>
              <a:rPr lang="en-GB" sz="2600" b="1">
                <a:solidFill>
                  <a:schemeClr val="accent1"/>
                </a:solidFill>
                <a:ea typeface="+mn-lt"/>
                <a:cs typeface="+mn-lt"/>
              </a:rPr>
              <a:t>clear communication</a:t>
            </a:r>
            <a:r>
              <a:rPr lang="en-GB" sz="2600">
                <a:ea typeface="+mn-lt"/>
                <a:cs typeface="+mn-lt"/>
              </a:rPr>
              <a:t> with all team members. </a:t>
            </a:r>
            <a:endParaRPr lang="en-GB">
              <a:cs typeface="Calibri"/>
            </a:endParaRPr>
          </a:p>
        </p:txBody>
      </p:sp>
      <p:pic>
        <p:nvPicPr>
          <p:cNvPr id="4" name="Picture 4" descr="A picture containing person, people, group, crowd&#10;&#10;Description automatically generated">
            <a:extLst>
              <a:ext uri="{FF2B5EF4-FFF2-40B4-BE49-F238E27FC236}">
                <a16:creationId xmlns:a16="http://schemas.microsoft.com/office/drawing/2014/main" id="{9C2C2438-B39C-2C2B-3373-9F89A85EC42E}"/>
              </a:ext>
            </a:extLst>
          </p:cNvPr>
          <p:cNvPicPr>
            <a:picLocks noChangeAspect="1"/>
          </p:cNvPicPr>
          <p:nvPr/>
        </p:nvPicPr>
        <p:blipFill>
          <a:blip r:embed="rId3"/>
          <a:stretch>
            <a:fillRect/>
          </a:stretch>
        </p:blipFill>
        <p:spPr>
          <a:xfrm>
            <a:off x="7587500" y="3063512"/>
            <a:ext cx="3363432" cy="2245241"/>
          </a:xfrm>
          <a:prstGeom prst="rect">
            <a:avLst/>
          </a:prstGeom>
        </p:spPr>
      </p:pic>
      <p:sp>
        <p:nvSpPr>
          <p:cNvPr id="6" name="Rectangle: Rounded Corners 5">
            <a:extLst>
              <a:ext uri="{FF2B5EF4-FFF2-40B4-BE49-F238E27FC236}">
                <a16:creationId xmlns:a16="http://schemas.microsoft.com/office/drawing/2014/main" id="{3D6B7BE5-E9B1-1051-03A4-4B75375B94E8}"/>
              </a:ext>
            </a:extLst>
          </p:cNvPr>
          <p:cNvSpPr/>
          <p:nvPr/>
        </p:nvSpPr>
        <p:spPr>
          <a:xfrm>
            <a:off x="1092612" y="3426785"/>
            <a:ext cx="5190345" cy="224111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200"/>
              </a:spcBef>
              <a:spcAft>
                <a:spcPts val="200"/>
              </a:spcAft>
            </a:pPr>
            <a:r>
              <a:rPr lang="en-GB" sz="2600" dirty="0">
                <a:solidFill>
                  <a:schemeClr val="bg2">
                    <a:lumMod val="25000"/>
                  </a:schemeClr>
                </a:solidFill>
                <a:ea typeface="+mn-lt"/>
                <a:cs typeface="+mn-lt"/>
              </a:rPr>
              <a:t>E.g., coaches that </a:t>
            </a:r>
            <a:r>
              <a:rPr lang="en-GB" sz="2600" b="1" dirty="0">
                <a:solidFill>
                  <a:schemeClr val="bg2">
                    <a:lumMod val="25000"/>
                  </a:schemeClr>
                </a:solidFill>
                <a:ea typeface="+mn-lt"/>
                <a:cs typeface="+mn-lt"/>
              </a:rPr>
              <a:t>clearly communicate team goals</a:t>
            </a:r>
            <a:r>
              <a:rPr lang="en-GB" sz="2600" dirty="0">
                <a:solidFill>
                  <a:schemeClr val="bg2">
                    <a:lumMod val="25000"/>
                  </a:schemeClr>
                </a:solidFill>
                <a:ea typeface="+mn-lt"/>
                <a:cs typeface="+mn-lt"/>
              </a:rPr>
              <a:t> and tasks, and have a </a:t>
            </a:r>
            <a:r>
              <a:rPr lang="en-GB" sz="2600" b="1" dirty="0">
                <a:solidFill>
                  <a:schemeClr val="bg2">
                    <a:lumMod val="25000"/>
                  </a:schemeClr>
                </a:solidFill>
                <a:ea typeface="+mn-lt"/>
                <a:cs typeface="+mn-lt"/>
              </a:rPr>
              <a:t>participative leadership</a:t>
            </a:r>
            <a:r>
              <a:rPr lang="en-GB" sz="2600" dirty="0">
                <a:solidFill>
                  <a:schemeClr val="bg2">
                    <a:lumMod val="25000"/>
                  </a:schemeClr>
                </a:solidFill>
                <a:ea typeface="+mn-lt"/>
                <a:cs typeface="+mn-lt"/>
              </a:rPr>
              <a:t> style are more cohesive.</a:t>
            </a:r>
            <a:endParaRPr lang="en-US" sz="2600" dirty="0">
              <a:solidFill>
                <a:schemeClr val="bg2">
                  <a:lumMod val="25000"/>
                </a:schemeClr>
              </a:solidFill>
              <a:cs typeface="Calibri" panose="020F0502020204030204"/>
            </a:endParaRPr>
          </a:p>
        </p:txBody>
      </p:sp>
    </p:spTree>
    <p:extLst>
      <p:ext uri="{BB962C8B-B14F-4D97-AF65-F5344CB8AC3E}">
        <p14:creationId xmlns:p14="http://schemas.microsoft.com/office/powerpoint/2010/main" val="1211800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140063-0B45-FF73-D875-C72BA5BEC1A4}"/>
              </a:ext>
            </a:extLst>
          </p:cNvPr>
          <p:cNvSpPr>
            <a:spLocks noGrp="1"/>
          </p:cNvSpPr>
          <p:nvPr>
            <p:ph type="title"/>
          </p:nvPr>
        </p:nvSpPr>
        <p:spPr>
          <a:xfrm>
            <a:off x="5181601" y="634946"/>
            <a:ext cx="6368142" cy="1450757"/>
          </a:xfrm>
        </p:spPr>
        <p:txBody>
          <a:bodyPr>
            <a:normAutofit/>
          </a:bodyPr>
          <a:lstStyle/>
          <a:p>
            <a:r>
              <a:rPr lang="en-GB">
                <a:cs typeface="Calibri Light"/>
              </a:rPr>
              <a:t>Summary of Overall Principles</a:t>
            </a:r>
            <a:endParaRPr lang="en-GB"/>
          </a:p>
        </p:txBody>
      </p:sp>
      <p:pic>
        <p:nvPicPr>
          <p:cNvPr id="13" name="Picture 12" descr="Colourful carved figures of humans">
            <a:extLst>
              <a:ext uri="{FF2B5EF4-FFF2-40B4-BE49-F238E27FC236}">
                <a16:creationId xmlns:a16="http://schemas.microsoft.com/office/drawing/2014/main" id="{1583349E-1AE2-DA5F-E0A3-A05A0AA05AEE}"/>
              </a:ext>
            </a:extLst>
          </p:cNvPr>
          <p:cNvPicPr>
            <a:picLocks noChangeAspect="1"/>
          </p:cNvPicPr>
          <p:nvPr/>
        </p:nvPicPr>
        <p:blipFill rotWithShape="1">
          <a:blip r:embed="rId2">
            <a:duotone>
              <a:schemeClr val="accent1">
                <a:shade val="45000"/>
                <a:satMod val="135000"/>
              </a:schemeClr>
              <a:prstClr val="white"/>
            </a:duotone>
          </a:blip>
          <a:srcRect l="25981" r="25750" b="1"/>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076CC1-90E9-BA71-2CF2-E95F415FE54B}"/>
              </a:ext>
            </a:extLst>
          </p:cNvPr>
          <p:cNvSpPr>
            <a:spLocks noGrp="1"/>
          </p:cNvSpPr>
          <p:nvPr>
            <p:ph idx="1"/>
          </p:nvPr>
        </p:nvSpPr>
        <p:spPr>
          <a:xfrm>
            <a:off x="5188889" y="2374919"/>
            <a:ext cx="6368142" cy="3670180"/>
          </a:xfrm>
        </p:spPr>
        <p:txBody>
          <a:bodyPr vert="horz" lIns="0" tIns="45720" rIns="0" bIns="45720" rtlCol="0" anchor="t">
            <a:normAutofit lnSpcReduction="10000"/>
          </a:bodyPr>
          <a:lstStyle/>
          <a:p>
            <a:r>
              <a:rPr lang="en-GB" sz="2600" dirty="0">
                <a:ea typeface="+mn-lt"/>
                <a:cs typeface="+mn-lt"/>
              </a:rPr>
              <a:t>To increase cohesiveness, we need to make team members </a:t>
            </a:r>
            <a:r>
              <a:rPr lang="en-GB" sz="2600" b="1" dirty="0">
                <a:solidFill>
                  <a:schemeClr val="accent1"/>
                </a:solidFill>
                <a:ea typeface="+mn-lt"/>
                <a:cs typeface="+mn-lt"/>
              </a:rPr>
              <a:t>more unified</a:t>
            </a:r>
            <a:r>
              <a:rPr lang="en-GB" sz="2600" dirty="0">
                <a:ea typeface="+mn-lt"/>
                <a:cs typeface="+mn-lt"/>
              </a:rPr>
              <a:t> and </a:t>
            </a:r>
            <a:r>
              <a:rPr lang="en-GB" sz="2600" b="1" dirty="0">
                <a:solidFill>
                  <a:schemeClr val="accent1"/>
                </a:solidFill>
                <a:ea typeface="+mn-lt"/>
                <a:cs typeface="+mn-lt"/>
              </a:rPr>
              <a:t>attracted to the team</a:t>
            </a:r>
            <a:r>
              <a:rPr lang="en-GB" sz="2600" dirty="0">
                <a:ea typeface="+mn-lt"/>
                <a:cs typeface="+mn-lt"/>
              </a:rPr>
              <a:t>.</a:t>
            </a:r>
            <a:endParaRPr lang="en-US" sz="2600" dirty="0"/>
          </a:p>
          <a:p>
            <a:r>
              <a:rPr lang="en-GB" sz="2600" dirty="0">
                <a:ea typeface="+mn-lt"/>
                <a:cs typeface="+mn-lt"/>
              </a:rPr>
              <a:t>Coaches can increase integration and attractions by changing:</a:t>
            </a:r>
            <a:endParaRPr lang="en-GB" sz="2600" dirty="0"/>
          </a:p>
          <a:p>
            <a:pPr marL="383540" lvl="1"/>
            <a:r>
              <a:rPr lang="en-GB" sz="2600" dirty="0">
                <a:ea typeface="+mn-lt"/>
                <a:cs typeface="+mn-lt"/>
              </a:rPr>
              <a:t>Team Dynamics</a:t>
            </a:r>
          </a:p>
          <a:p>
            <a:pPr marL="383540" lvl="1"/>
            <a:r>
              <a:rPr lang="en-GB" sz="2600" dirty="0">
                <a:ea typeface="+mn-lt"/>
                <a:cs typeface="+mn-lt"/>
              </a:rPr>
              <a:t>Environmental Factors</a:t>
            </a:r>
          </a:p>
          <a:p>
            <a:pPr marL="383540" lvl="1"/>
            <a:r>
              <a:rPr lang="en-GB" sz="2600" dirty="0">
                <a:ea typeface="+mn-lt"/>
                <a:cs typeface="+mn-lt"/>
              </a:rPr>
              <a:t>Personal Factors</a:t>
            </a:r>
          </a:p>
          <a:p>
            <a:pPr marL="383540" lvl="1"/>
            <a:r>
              <a:rPr lang="en-GB" sz="2600" dirty="0">
                <a:ea typeface="+mn-lt"/>
                <a:cs typeface="+mn-lt"/>
              </a:rPr>
              <a:t>Leadership Factors</a:t>
            </a:r>
          </a:p>
          <a:p>
            <a:endParaRPr lang="en-GB" dirty="0">
              <a:cs typeface="Calibri"/>
            </a:endParaRPr>
          </a:p>
        </p:txBody>
      </p:sp>
    </p:spTree>
    <p:extLst>
      <p:ext uri="{BB962C8B-B14F-4D97-AF65-F5344CB8AC3E}">
        <p14:creationId xmlns:p14="http://schemas.microsoft.com/office/powerpoint/2010/main" val="1799667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A8E064-F817-4BB9-BE09-6B715A622B0B}"/>
              </a:ext>
            </a:extLst>
          </p:cNvPr>
          <p:cNvSpPr>
            <a:spLocks noGrp="1"/>
          </p:cNvSpPr>
          <p:nvPr>
            <p:ph type="title"/>
          </p:nvPr>
        </p:nvSpPr>
        <p:spPr>
          <a:xfrm>
            <a:off x="7969394" y="808128"/>
            <a:ext cx="3949801" cy="5055904"/>
          </a:xfrm>
        </p:spPr>
        <p:txBody>
          <a:bodyPr anchor="ctr">
            <a:normAutofit/>
          </a:bodyPr>
          <a:lstStyle/>
          <a:p>
            <a:r>
              <a:rPr lang="en-GB" sz="4000"/>
              <a:t>Key Recommendations</a:t>
            </a:r>
            <a:endParaRPr lang="en-GB" sz="4000">
              <a:cs typeface="Calibri Light"/>
            </a:endParaRPr>
          </a:p>
        </p:txBody>
      </p:sp>
      <p:cxnSp>
        <p:nvCxnSpPr>
          <p:cNvPr id="11" name="Straight Connector 10">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358F41A-5D1A-02A6-97BD-56D628E35D35}"/>
              </a:ext>
            </a:extLst>
          </p:cNvPr>
          <p:cNvGraphicFramePr>
            <a:graphicFrameLocks noGrp="1"/>
          </p:cNvGraphicFramePr>
          <p:nvPr>
            <p:ph idx="1"/>
            <p:extLst>
              <p:ext uri="{D42A27DB-BD31-4B8C-83A1-F6EECF244321}">
                <p14:modId xmlns:p14="http://schemas.microsoft.com/office/powerpoint/2010/main" val="2026470045"/>
              </p:ext>
            </p:extLst>
          </p:nvPr>
        </p:nvGraphicFramePr>
        <p:xfrm>
          <a:off x="67686" y="455036"/>
          <a:ext cx="8053387" cy="5640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1311274"/>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E4A4-1048-4EE3-ADA7-B824ADD9E6C7}"/>
              </a:ext>
            </a:extLst>
          </p:cNvPr>
          <p:cNvSpPr>
            <a:spLocks noGrp="1"/>
          </p:cNvSpPr>
          <p:nvPr>
            <p:ph type="title"/>
          </p:nvPr>
        </p:nvSpPr>
        <p:spPr/>
        <p:txBody>
          <a:bodyPr/>
          <a:lstStyle/>
          <a:p>
            <a:r>
              <a:rPr lang="en-GB" dirty="0"/>
              <a:t>Communicate Effectively</a:t>
            </a:r>
          </a:p>
        </p:txBody>
      </p:sp>
      <p:sp>
        <p:nvSpPr>
          <p:cNvPr id="3" name="Content Placeholder 2">
            <a:extLst>
              <a:ext uri="{FF2B5EF4-FFF2-40B4-BE49-F238E27FC236}">
                <a16:creationId xmlns:a16="http://schemas.microsoft.com/office/drawing/2014/main" id="{28DCDEB4-6FF2-4AA3-A300-56DBFCB96871}"/>
              </a:ext>
            </a:extLst>
          </p:cNvPr>
          <p:cNvSpPr>
            <a:spLocks noGrp="1"/>
          </p:cNvSpPr>
          <p:nvPr>
            <p:ph idx="1"/>
          </p:nvPr>
        </p:nvSpPr>
        <p:spPr>
          <a:xfrm>
            <a:off x="1097280" y="2166256"/>
            <a:ext cx="10058400" cy="1008971"/>
          </a:xfrm>
        </p:spPr>
        <p:txBody>
          <a:bodyPr vert="horz" lIns="0" tIns="45720" rIns="0" bIns="45720" rtlCol="0" anchor="t">
            <a:normAutofit/>
          </a:bodyPr>
          <a:lstStyle/>
          <a:p>
            <a:pPr fontAlgn="base"/>
            <a:r>
              <a:rPr lang="en-GB" sz="2600" b="0" i="0" u="none" strike="noStrike" dirty="0">
                <a:solidFill>
                  <a:srgbClr val="404040"/>
                </a:solidFill>
                <a:effectLst/>
                <a:latin typeface="Calibri"/>
                <a:cs typeface="Calibri"/>
              </a:rPr>
              <a:t>An effective coach creates an environment where all athletes feel they can </a:t>
            </a:r>
            <a:r>
              <a:rPr lang="en-GB" sz="2600" b="1" i="0" u="none" strike="noStrike" dirty="0">
                <a:solidFill>
                  <a:srgbClr val="3494BA"/>
                </a:solidFill>
                <a:effectLst/>
                <a:latin typeface="Calibri"/>
                <a:cs typeface="Calibri"/>
              </a:rPr>
              <a:t>express their thoughts </a:t>
            </a:r>
            <a:r>
              <a:rPr lang="en-GB" sz="2600" b="0" i="0" u="none" strike="noStrike" dirty="0">
                <a:solidFill>
                  <a:srgbClr val="404040"/>
                </a:solidFill>
                <a:effectLst/>
                <a:latin typeface="Calibri"/>
                <a:cs typeface="Calibri"/>
              </a:rPr>
              <a:t>and feelings comfortably and appropriately. </a:t>
            </a:r>
            <a:r>
              <a:rPr lang="en-GB" sz="2600" b="0" i="0" dirty="0">
                <a:solidFill>
                  <a:srgbClr val="000000"/>
                </a:solidFill>
                <a:effectLst/>
                <a:latin typeface="Calibri"/>
                <a:cs typeface="Calibri"/>
              </a:rPr>
              <a:t>​</a:t>
            </a:r>
          </a:p>
        </p:txBody>
      </p:sp>
      <p:pic>
        <p:nvPicPr>
          <p:cNvPr id="4" name="Picture 2" descr="Effective Communication in Critical Sport Moments: Key Principles and  Cultural Considerations for Coaches | Association for Applied Sport  Psychology">
            <a:extLst>
              <a:ext uri="{FF2B5EF4-FFF2-40B4-BE49-F238E27FC236}">
                <a16:creationId xmlns:a16="http://schemas.microsoft.com/office/drawing/2014/main" id="{26DBF8A8-CC85-D6D8-01DF-A5C672AC9B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45" y="3051200"/>
            <a:ext cx="3980500" cy="265243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42820D6E-651C-D9FB-F9D4-CD44E6C36C3D}"/>
              </a:ext>
            </a:extLst>
          </p:cNvPr>
          <p:cNvSpPr txBox="1">
            <a:spLocks/>
          </p:cNvSpPr>
          <p:nvPr/>
        </p:nvSpPr>
        <p:spPr>
          <a:xfrm>
            <a:off x="1097280" y="3304339"/>
            <a:ext cx="5431972" cy="2417718"/>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2600" dirty="0">
                <a:ea typeface="+mn-lt"/>
                <a:cs typeface="+mn-lt"/>
              </a:rPr>
              <a:t>A coach can:</a:t>
            </a:r>
            <a:endParaRPr lang="en-US" sz="2600" dirty="0">
              <a:cs typeface="Calibri"/>
            </a:endParaRPr>
          </a:p>
          <a:p>
            <a:pPr marL="383540" lvl="1"/>
            <a:r>
              <a:rPr lang="en-GB" sz="2600" dirty="0">
                <a:ea typeface="+mn-lt"/>
                <a:cs typeface="+mn-lt"/>
              </a:rPr>
              <a:t>Offer informal and formal methods of communication to athletes e.g., team meetings. </a:t>
            </a:r>
          </a:p>
          <a:p>
            <a:pPr marL="383540" lvl="1"/>
            <a:r>
              <a:rPr lang="en-GB" sz="2600" dirty="0">
                <a:ea typeface="+mn-lt"/>
                <a:cs typeface="+mn-lt"/>
              </a:rPr>
              <a:t>Encourage trust among teammates.</a:t>
            </a:r>
          </a:p>
        </p:txBody>
      </p:sp>
    </p:spTree>
    <p:extLst>
      <p:ext uri="{BB962C8B-B14F-4D97-AF65-F5344CB8AC3E}">
        <p14:creationId xmlns:p14="http://schemas.microsoft.com/office/powerpoint/2010/main" val="3644341457"/>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58660-9E3F-498E-8E05-1A158D1E0FEC}"/>
              </a:ext>
            </a:extLst>
          </p:cNvPr>
          <p:cNvSpPr>
            <a:spLocks noGrp="1"/>
          </p:cNvSpPr>
          <p:nvPr>
            <p:ph type="title"/>
          </p:nvPr>
        </p:nvSpPr>
        <p:spPr/>
        <p:txBody>
          <a:bodyPr/>
          <a:lstStyle/>
          <a:p>
            <a:r>
              <a:rPr lang="en-GB" dirty="0"/>
              <a:t>What is Team Cohesion? </a:t>
            </a:r>
          </a:p>
        </p:txBody>
      </p:sp>
      <p:grpSp>
        <p:nvGrpSpPr>
          <p:cNvPr id="12" name="Group 11">
            <a:extLst>
              <a:ext uri="{FF2B5EF4-FFF2-40B4-BE49-F238E27FC236}">
                <a16:creationId xmlns:a16="http://schemas.microsoft.com/office/drawing/2014/main" id="{24CAF0DB-8A02-45B4-937A-A7CF4AE6167D}"/>
              </a:ext>
            </a:extLst>
          </p:cNvPr>
          <p:cNvGrpSpPr/>
          <p:nvPr/>
        </p:nvGrpSpPr>
        <p:grpSpPr>
          <a:xfrm>
            <a:off x="959697" y="2230543"/>
            <a:ext cx="5136303" cy="3249507"/>
            <a:chOff x="959696" y="2301058"/>
            <a:chExt cx="5136303" cy="3249507"/>
          </a:xfrm>
        </p:grpSpPr>
        <p:sp>
          <p:nvSpPr>
            <p:cNvPr id="13" name="Rectangle: Rounded Corners 12">
              <a:extLst>
                <a:ext uri="{FF2B5EF4-FFF2-40B4-BE49-F238E27FC236}">
                  <a16:creationId xmlns:a16="http://schemas.microsoft.com/office/drawing/2014/main" id="{7F707D56-845E-4F05-ADD1-410B64164975}"/>
                </a:ext>
              </a:extLst>
            </p:cNvPr>
            <p:cNvSpPr/>
            <p:nvPr/>
          </p:nvSpPr>
          <p:spPr>
            <a:xfrm>
              <a:off x="1487837" y="2712202"/>
              <a:ext cx="4608162" cy="28383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2"/>
              <a:endParaRPr lang="en-GB" dirty="0">
                <a:solidFill>
                  <a:schemeClr val="accent1">
                    <a:lumMod val="50000"/>
                  </a:schemeClr>
                </a:solidFill>
              </a:endParaRPr>
            </a:p>
            <a:p>
              <a:pPr lvl="1"/>
              <a:endParaRPr lang="en-GB" sz="2600" dirty="0">
                <a:solidFill>
                  <a:schemeClr val="accent1">
                    <a:lumMod val="50000"/>
                  </a:schemeClr>
                </a:solidFill>
              </a:endParaRPr>
            </a:p>
            <a:p>
              <a:pPr lvl="1" algn="ctr"/>
              <a:r>
                <a:rPr lang="en-GB" sz="2600" dirty="0">
                  <a:solidFill>
                    <a:schemeClr val="accent1">
                      <a:lumMod val="50000"/>
                    </a:schemeClr>
                  </a:solidFill>
                </a:rPr>
                <a:t>The process that reflects the </a:t>
              </a:r>
              <a:r>
                <a:rPr lang="en-GB" sz="2600" b="1" dirty="0">
                  <a:solidFill>
                    <a:schemeClr val="accent1">
                      <a:lumMod val="50000"/>
                    </a:schemeClr>
                  </a:solidFill>
                </a:rPr>
                <a:t>tendency for a team to remain unified </a:t>
              </a:r>
              <a:r>
                <a:rPr lang="en-GB" sz="2600" dirty="0">
                  <a:solidFill>
                    <a:schemeClr val="accent1">
                      <a:lumMod val="50000"/>
                    </a:schemeClr>
                  </a:solidFill>
                </a:rPr>
                <a:t>and stay united to achieve their goals.</a:t>
              </a:r>
              <a:endParaRPr lang="en-GB" sz="2600">
                <a:solidFill>
                  <a:schemeClr val="accent1">
                    <a:lumMod val="50000"/>
                  </a:schemeClr>
                </a:solidFill>
                <a:cs typeface="Calibri"/>
              </a:endParaRPr>
            </a:p>
          </p:txBody>
        </p:sp>
        <p:sp>
          <p:nvSpPr>
            <p:cNvPr id="14" name="Rectangle: Rounded Corners 13">
              <a:extLst>
                <a:ext uri="{FF2B5EF4-FFF2-40B4-BE49-F238E27FC236}">
                  <a16:creationId xmlns:a16="http://schemas.microsoft.com/office/drawing/2014/main" id="{767846ED-0DCA-4B47-B528-BE49490FC7B5}"/>
                </a:ext>
              </a:extLst>
            </p:cNvPr>
            <p:cNvSpPr/>
            <p:nvPr/>
          </p:nvSpPr>
          <p:spPr>
            <a:xfrm>
              <a:off x="959696" y="2301058"/>
              <a:ext cx="3728720" cy="1075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TEAM COHESION</a:t>
              </a:r>
            </a:p>
          </p:txBody>
        </p:sp>
      </p:grpSp>
      <p:pic>
        <p:nvPicPr>
          <p:cNvPr id="4" name="Picture 2" descr="The Queen issues message to England's Lionesses after Euro 2022 win -  Chronicle Live">
            <a:extLst>
              <a:ext uri="{FF2B5EF4-FFF2-40B4-BE49-F238E27FC236}">
                <a16:creationId xmlns:a16="http://schemas.microsoft.com/office/drawing/2014/main" id="{AC1E96F4-537C-CFD9-A8F4-055E77DC83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136" r="-1" b="3813"/>
          <a:stretch/>
        </p:blipFill>
        <p:spPr bwMode="auto">
          <a:xfrm>
            <a:off x="6486558" y="2158576"/>
            <a:ext cx="4852536" cy="3981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997654"/>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5501-6700-BEE0-BCF3-A7676836FC17}"/>
              </a:ext>
            </a:extLst>
          </p:cNvPr>
          <p:cNvSpPr>
            <a:spLocks noGrp="1"/>
          </p:cNvSpPr>
          <p:nvPr>
            <p:ph type="title"/>
          </p:nvPr>
        </p:nvSpPr>
        <p:spPr/>
        <p:txBody>
          <a:bodyPr/>
          <a:lstStyle/>
          <a:p>
            <a:r>
              <a:rPr lang="en-GB" dirty="0"/>
              <a:t>Role Clarity and Acceptance</a:t>
            </a:r>
          </a:p>
        </p:txBody>
      </p:sp>
      <p:sp>
        <p:nvSpPr>
          <p:cNvPr id="3" name="Content Placeholder 2">
            <a:extLst>
              <a:ext uri="{FF2B5EF4-FFF2-40B4-BE49-F238E27FC236}">
                <a16:creationId xmlns:a16="http://schemas.microsoft.com/office/drawing/2014/main" id="{B02FFA70-A531-B625-1464-B6CB8B77DFFB}"/>
              </a:ext>
            </a:extLst>
          </p:cNvPr>
          <p:cNvSpPr>
            <a:spLocks noGrp="1"/>
          </p:cNvSpPr>
          <p:nvPr>
            <p:ph idx="1"/>
          </p:nvPr>
        </p:nvSpPr>
        <p:spPr>
          <a:xfrm>
            <a:off x="1184365" y="1990127"/>
            <a:ext cx="10058399" cy="3695523"/>
          </a:xfrm>
        </p:spPr>
        <p:txBody>
          <a:bodyPr vert="horz" lIns="0" tIns="45720" rIns="0" bIns="45720" rtlCol="0" anchor="t">
            <a:noAutofit/>
          </a:bodyPr>
          <a:lstStyle/>
          <a:p>
            <a:r>
              <a:rPr lang="en-GB" sz="2600" dirty="0"/>
              <a:t>When team members </a:t>
            </a:r>
            <a:r>
              <a:rPr lang="en-GB" sz="2600" b="1" dirty="0">
                <a:solidFill>
                  <a:schemeClr val="accent1"/>
                </a:solidFill>
              </a:rPr>
              <a:t>clearly understand their role </a:t>
            </a:r>
            <a:r>
              <a:rPr lang="en-GB" sz="2600" dirty="0"/>
              <a:t>in the team, understand and </a:t>
            </a:r>
            <a:r>
              <a:rPr lang="en-GB" sz="2600" b="1" dirty="0">
                <a:solidFill>
                  <a:schemeClr val="accent1"/>
                </a:solidFill>
              </a:rPr>
              <a:t>accept their role </a:t>
            </a:r>
            <a:r>
              <a:rPr lang="en-GB" sz="2600" dirty="0"/>
              <a:t>within the team, cohesiveness is enhanced. </a:t>
            </a:r>
          </a:p>
        </p:txBody>
      </p:sp>
      <p:pic>
        <p:nvPicPr>
          <p:cNvPr id="4" name="Picture 4" descr="A picture containing person, crowd&#10;&#10;Description automatically generated">
            <a:extLst>
              <a:ext uri="{FF2B5EF4-FFF2-40B4-BE49-F238E27FC236}">
                <a16:creationId xmlns:a16="http://schemas.microsoft.com/office/drawing/2014/main" id="{3FB3DF1A-5A89-A6E0-2C6B-B7366BC6816D}"/>
              </a:ext>
            </a:extLst>
          </p:cNvPr>
          <p:cNvPicPr>
            <a:picLocks noChangeAspect="1"/>
          </p:cNvPicPr>
          <p:nvPr/>
        </p:nvPicPr>
        <p:blipFill>
          <a:blip r:embed="rId4"/>
          <a:stretch>
            <a:fillRect/>
          </a:stretch>
        </p:blipFill>
        <p:spPr>
          <a:xfrm>
            <a:off x="7175270" y="3319138"/>
            <a:ext cx="3980408" cy="2243209"/>
          </a:xfrm>
          <a:prstGeom prst="rect">
            <a:avLst/>
          </a:prstGeom>
        </p:spPr>
      </p:pic>
      <p:sp>
        <p:nvSpPr>
          <p:cNvPr id="5" name="TextBox 4">
            <a:extLst>
              <a:ext uri="{FF2B5EF4-FFF2-40B4-BE49-F238E27FC236}">
                <a16:creationId xmlns:a16="http://schemas.microsoft.com/office/drawing/2014/main" id="{A056021C-98AE-A63E-80EC-B9BFE6E2170D}"/>
              </a:ext>
            </a:extLst>
          </p:cNvPr>
          <p:cNvSpPr txBox="1"/>
          <p:nvPr/>
        </p:nvSpPr>
        <p:spPr>
          <a:xfrm>
            <a:off x="1295400" y="3319138"/>
            <a:ext cx="5421086" cy="2492990"/>
          </a:xfrm>
          <a:prstGeom prst="rect">
            <a:avLst/>
          </a:prstGeom>
          <a:noFill/>
        </p:spPr>
        <p:txBody>
          <a:bodyPr wrap="square" rtlCol="0">
            <a:spAutoFit/>
          </a:bodyPr>
          <a:lstStyle/>
          <a:p>
            <a:pPr lvl="0"/>
            <a:r>
              <a:rPr lang="en-GB" sz="2600" dirty="0">
                <a:solidFill>
                  <a:schemeClr val="tx1">
                    <a:lumMod val="75000"/>
                    <a:lumOff val="25000"/>
                  </a:schemeClr>
                </a:solidFill>
              </a:rPr>
              <a:t>A coach can:</a:t>
            </a:r>
            <a:endParaRPr lang="en-US" sz="2600" dirty="0">
              <a:solidFill>
                <a:schemeClr val="tx1">
                  <a:lumMod val="75000"/>
                  <a:lumOff val="25000"/>
                </a:schemeClr>
              </a:solidFill>
            </a:endParaRPr>
          </a:p>
          <a:p>
            <a:pPr marL="457200" indent="-457200">
              <a:buClr>
                <a:schemeClr val="accent1"/>
              </a:buClr>
              <a:buSzPct val="80000"/>
              <a:buFont typeface="Courier New" panose="02070309020205020404" pitchFamily="49" charset="0"/>
              <a:buChar char="o"/>
            </a:pPr>
            <a:r>
              <a:rPr lang="en-GB" sz="2600" dirty="0">
                <a:solidFill>
                  <a:schemeClr val="tx1">
                    <a:lumMod val="75000"/>
                    <a:lumOff val="25000"/>
                  </a:schemeClr>
                </a:solidFill>
              </a:rPr>
              <a:t>Ensure all team members understand their role in the team</a:t>
            </a:r>
          </a:p>
          <a:p>
            <a:pPr marL="457200" indent="-457200">
              <a:buClr>
                <a:schemeClr val="accent1"/>
              </a:buClr>
              <a:buSzPct val="80000"/>
              <a:buFont typeface="Courier New" panose="02070309020205020404" pitchFamily="49" charset="0"/>
              <a:buChar char="o"/>
            </a:pPr>
            <a:r>
              <a:rPr lang="en-GB" sz="2600" dirty="0">
                <a:solidFill>
                  <a:schemeClr val="tx1">
                    <a:lumMod val="75000"/>
                    <a:lumOff val="25000"/>
                  </a:schemeClr>
                </a:solidFill>
              </a:rPr>
              <a:t>Use team leaders to reiterate roles and ensure understanding of roles for new team members. </a:t>
            </a:r>
          </a:p>
        </p:txBody>
      </p:sp>
    </p:spTree>
    <p:extLst>
      <p:ext uri="{BB962C8B-B14F-4D97-AF65-F5344CB8AC3E}">
        <p14:creationId xmlns:p14="http://schemas.microsoft.com/office/powerpoint/2010/main" val="278917960"/>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D71BE-8E75-BCF9-C698-73EBF779604E}"/>
              </a:ext>
            </a:extLst>
          </p:cNvPr>
          <p:cNvSpPr>
            <a:spLocks noGrp="1"/>
          </p:cNvSpPr>
          <p:nvPr>
            <p:ph type="title"/>
          </p:nvPr>
        </p:nvSpPr>
        <p:spPr/>
        <p:txBody>
          <a:bodyPr>
            <a:normAutofit/>
          </a:bodyPr>
          <a:lstStyle/>
          <a:p>
            <a:r>
              <a:rPr lang="en-GB" sz="5400" dirty="0"/>
              <a:t>Goals and Objectives</a:t>
            </a:r>
          </a:p>
        </p:txBody>
      </p:sp>
      <p:sp>
        <p:nvSpPr>
          <p:cNvPr id="3" name="Content Placeholder 2">
            <a:extLst>
              <a:ext uri="{FF2B5EF4-FFF2-40B4-BE49-F238E27FC236}">
                <a16:creationId xmlns:a16="http://schemas.microsoft.com/office/drawing/2014/main" id="{40A5D3B0-06E8-7019-BC5B-FF087A191A19}"/>
              </a:ext>
            </a:extLst>
          </p:cNvPr>
          <p:cNvSpPr>
            <a:spLocks noGrp="1"/>
          </p:cNvSpPr>
          <p:nvPr>
            <p:ph idx="1"/>
          </p:nvPr>
        </p:nvSpPr>
        <p:spPr>
          <a:xfrm>
            <a:off x="1097279" y="1845733"/>
            <a:ext cx="9910040" cy="4613771"/>
          </a:xfrm>
        </p:spPr>
        <p:txBody>
          <a:bodyPr vert="horz" lIns="0" tIns="45720" rIns="0" bIns="45720" rtlCol="0" anchor="t">
            <a:normAutofit/>
          </a:bodyPr>
          <a:lstStyle/>
          <a:p>
            <a:pPr marL="383540" lvl="1"/>
            <a:r>
              <a:rPr lang="en-GB" sz="2600" dirty="0"/>
              <a:t>Goals </a:t>
            </a:r>
            <a:r>
              <a:rPr lang="en-GB" sz="2600" b="1" dirty="0">
                <a:solidFill>
                  <a:schemeClr val="accent1"/>
                </a:solidFill>
              </a:rPr>
              <a:t>keep the team focused </a:t>
            </a:r>
            <a:r>
              <a:rPr lang="en-GB" sz="2600" dirty="0"/>
              <a:t>and have a positive effect on team performance.</a:t>
            </a:r>
            <a:endParaRPr lang="en-US" sz="2600">
              <a:cs typeface="Calibri"/>
            </a:endParaRPr>
          </a:p>
          <a:p>
            <a:pPr marL="383540" lvl="1"/>
            <a:r>
              <a:rPr lang="en-GB" sz="2600" dirty="0"/>
              <a:t>Team goals should be </a:t>
            </a:r>
            <a:r>
              <a:rPr lang="en-GB" sz="2600" b="1" dirty="0">
                <a:solidFill>
                  <a:schemeClr val="accent1"/>
                </a:solidFill>
              </a:rPr>
              <a:t>relevant to individual goals</a:t>
            </a:r>
            <a:r>
              <a:rPr lang="en-GB" sz="2600" dirty="0"/>
              <a:t>, otherwise team members lose focus. </a:t>
            </a:r>
            <a:endParaRPr lang="en-GB" sz="2600">
              <a:cs typeface="Calibri"/>
            </a:endParaRPr>
          </a:p>
          <a:p>
            <a:r>
              <a:rPr lang="en-GB" sz="2600" dirty="0"/>
              <a:t>A coach (alongside the team) should: </a:t>
            </a:r>
            <a:endParaRPr lang="en-GB" dirty="0">
              <a:cs typeface="Calibri" panose="020F0502020204030204"/>
            </a:endParaRPr>
          </a:p>
          <a:p>
            <a:pPr marL="543560" lvl="1" indent="-342900">
              <a:buFont typeface="+mj-lt"/>
              <a:buAutoNum type="arabicPeriod"/>
            </a:pPr>
            <a:r>
              <a:rPr lang="en-GB" sz="2600" dirty="0"/>
              <a:t>Establish a long-term goal first e.g., promotion in BUCS league.</a:t>
            </a:r>
            <a:endParaRPr lang="en-GB" sz="2600" dirty="0">
              <a:cs typeface="Calibri" panose="020F0502020204030204"/>
            </a:endParaRPr>
          </a:p>
          <a:p>
            <a:pPr marL="543560" lvl="1" indent="-342900">
              <a:buFont typeface="+mj-lt"/>
              <a:buAutoNum type="arabicPeriod"/>
            </a:pPr>
            <a:r>
              <a:rPr lang="en-GB" sz="2600" dirty="0"/>
              <a:t>Identify paths to achieve this long-term goal. </a:t>
            </a:r>
            <a:endParaRPr lang="en-GB" sz="2600" dirty="0">
              <a:cs typeface="Calibri" panose="020F0502020204030204"/>
            </a:endParaRPr>
          </a:p>
          <a:p>
            <a:pPr marL="543560" lvl="1" indent="-342900">
              <a:buFont typeface="+mj-lt"/>
              <a:buAutoNum type="arabicPeriod"/>
            </a:pPr>
            <a:r>
              <a:rPr lang="en-GB" sz="2600" dirty="0"/>
              <a:t>Monitor progress made.</a:t>
            </a:r>
            <a:endParaRPr lang="en-GB" sz="2600" dirty="0">
              <a:cs typeface="Calibri" panose="020F0502020204030204"/>
            </a:endParaRPr>
          </a:p>
          <a:p>
            <a:pPr marL="543560" lvl="1" indent="-342900">
              <a:buFont typeface="+mj-lt"/>
              <a:buAutoNum type="arabicPeriod"/>
            </a:pPr>
            <a:r>
              <a:rPr lang="en-GB" sz="2600" dirty="0"/>
              <a:t>Reward progress towards the goal. </a:t>
            </a:r>
            <a:endParaRPr lang="en-GB" sz="2600" dirty="0">
              <a:cs typeface="Calibri" panose="020F0502020204030204"/>
            </a:endParaRPr>
          </a:p>
          <a:p>
            <a:pPr marL="543560" lvl="1" indent="-342900">
              <a:buFont typeface="+mj-lt"/>
              <a:buAutoNum type="arabicPeriod"/>
            </a:pPr>
            <a:r>
              <a:rPr lang="en-GB" sz="2600" dirty="0"/>
              <a:t>Foster collective team confidence. </a:t>
            </a:r>
            <a:endParaRPr lang="en-GB" sz="2600" dirty="0">
              <a:cs typeface="Calibri" panose="020F0502020204030204"/>
            </a:endParaRPr>
          </a:p>
        </p:txBody>
      </p:sp>
      <p:pic>
        <p:nvPicPr>
          <p:cNvPr id="4" name="Graphic 4" descr="Aspiration with solid fill">
            <a:extLst>
              <a:ext uri="{FF2B5EF4-FFF2-40B4-BE49-F238E27FC236}">
                <a16:creationId xmlns:a16="http://schemas.microsoft.com/office/drawing/2014/main" id="{D95E0312-ABF7-9F4E-F971-13E8BF0C91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01050" y="3934884"/>
            <a:ext cx="2417232" cy="2417232"/>
          </a:xfrm>
          <a:prstGeom prst="rect">
            <a:avLst/>
          </a:prstGeom>
        </p:spPr>
      </p:pic>
    </p:spTree>
    <p:extLst>
      <p:ext uri="{BB962C8B-B14F-4D97-AF65-F5344CB8AC3E}">
        <p14:creationId xmlns:p14="http://schemas.microsoft.com/office/powerpoint/2010/main" val="554155007"/>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A646-4987-1FAE-AD36-173266704140}"/>
              </a:ext>
            </a:extLst>
          </p:cNvPr>
          <p:cNvSpPr>
            <a:spLocks noGrp="1"/>
          </p:cNvSpPr>
          <p:nvPr>
            <p:ph type="title"/>
          </p:nvPr>
        </p:nvSpPr>
        <p:spPr/>
        <p:txBody>
          <a:bodyPr/>
          <a:lstStyle/>
          <a:p>
            <a:r>
              <a:rPr lang="en-GB" dirty="0">
                <a:cs typeface="Calibri Light"/>
              </a:rPr>
              <a:t>Goal Setting Pathway</a:t>
            </a:r>
            <a:endParaRPr lang="en-GB" dirty="0"/>
          </a:p>
        </p:txBody>
      </p:sp>
      <p:sp>
        <p:nvSpPr>
          <p:cNvPr id="3" name="Content Placeholder 2">
            <a:extLst>
              <a:ext uri="{FF2B5EF4-FFF2-40B4-BE49-F238E27FC236}">
                <a16:creationId xmlns:a16="http://schemas.microsoft.com/office/drawing/2014/main" id="{D9C3F960-988E-0A8F-87C8-ADA5EC0B892F}"/>
              </a:ext>
            </a:extLst>
          </p:cNvPr>
          <p:cNvSpPr>
            <a:spLocks noGrp="1"/>
          </p:cNvSpPr>
          <p:nvPr>
            <p:ph idx="1"/>
          </p:nvPr>
        </p:nvSpPr>
        <p:spPr>
          <a:xfrm>
            <a:off x="4589779" y="2321985"/>
            <a:ext cx="6978651" cy="3737609"/>
          </a:xfrm>
        </p:spPr>
        <p:txBody>
          <a:bodyPr vert="horz" lIns="0" tIns="45720" rIns="0" bIns="45720" rtlCol="0" anchor="t">
            <a:noAutofit/>
          </a:bodyPr>
          <a:lstStyle/>
          <a:p>
            <a:r>
              <a:rPr lang="en-GB" sz="2600" b="1" dirty="0">
                <a:solidFill>
                  <a:schemeClr val="accent1"/>
                </a:solidFill>
                <a:cs typeface="Calibri"/>
              </a:rPr>
              <a:t>Outcome Goals</a:t>
            </a:r>
            <a:r>
              <a:rPr lang="en-GB" sz="2600" dirty="0">
                <a:cs typeface="Calibri"/>
              </a:rPr>
              <a:t> – goals that </a:t>
            </a:r>
            <a:r>
              <a:rPr lang="en-GB" sz="2600" dirty="0">
                <a:ea typeface="+mn-lt"/>
                <a:cs typeface="+mn-lt"/>
              </a:rPr>
              <a:t>focus on the end-point of an event e.g., winning a match.</a:t>
            </a:r>
            <a:endParaRPr lang="en-GB" sz="2600" dirty="0">
              <a:cs typeface="Calibri"/>
            </a:endParaRPr>
          </a:p>
          <a:p>
            <a:r>
              <a:rPr lang="en-GB" sz="2600" b="1" dirty="0">
                <a:solidFill>
                  <a:schemeClr val="accent1"/>
                </a:solidFill>
                <a:cs typeface="Calibri"/>
              </a:rPr>
              <a:t>Performance Goals</a:t>
            </a:r>
            <a:r>
              <a:rPr lang="en-GB" sz="2600" dirty="0">
                <a:cs typeface="Calibri"/>
              </a:rPr>
              <a:t> – goals</a:t>
            </a:r>
            <a:r>
              <a:rPr lang="en-GB" sz="2600" dirty="0">
                <a:ea typeface="+mn-lt"/>
                <a:cs typeface="+mn-lt"/>
              </a:rPr>
              <a:t> that identify a specific standard to be achieved e.g., catching 70% of throws to you in lacrosse.</a:t>
            </a:r>
          </a:p>
          <a:p>
            <a:r>
              <a:rPr lang="en-GB" sz="2600" b="1" dirty="0">
                <a:solidFill>
                  <a:schemeClr val="accent1"/>
                </a:solidFill>
                <a:cs typeface="Calibri"/>
              </a:rPr>
              <a:t>Process Goals </a:t>
            </a:r>
            <a:r>
              <a:rPr lang="en-GB" sz="2600" dirty="0">
                <a:cs typeface="Calibri"/>
              </a:rPr>
              <a:t>– goals focus</a:t>
            </a:r>
            <a:r>
              <a:rPr lang="en-GB" sz="2600" dirty="0">
                <a:ea typeface="+mn-lt"/>
                <a:cs typeface="+mn-lt"/>
              </a:rPr>
              <a:t> on improving strategy and form to perform skills successfully e.g., a rugby player perfecting their form for a drop goal. </a:t>
            </a:r>
          </a:p>
        </p:txBody>
      </p:sp>
      <p:sp>
        <p:nvSpPr>
          <p:cNvPr id="5" name="Rectangle: Rounded Corners 4">
            <a:extLst>
              <a:ext uri="{FF2B5EF4-FFF2-40B4-BE49-F238E27FC236}">
                <a16:creationId xmlns:a16="http://schemas.microsoft.com/office/drawing/2014/main" id="{9C16BACA-2627-31E4-CBB6-EA8FD78BBCBF}"/>
              </a:ext>
            </a:extLst>
          </p:cNvPr>
          <p:cNvSpPr/>
          <p:nvPr/>
        </p:nvSpPr>
        <p:spPr>
          <a:xfrm>
            <a:off x="1150886" y="1976515"/>
            <a:ext cx="3390913" cy="419661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200"/>
              </a:spcBef>
              <a:spcAft>
                <a:spcPts val="200"/>
              </a:spcAft>
            </a:pPr>
            <a:r>
              <a:rPr lang="en-US" sz="2600" b="1" dirty="0">
                <a:solidFill>
                  <a:schemeClr val="bg2">
                    <a:lumMod val="25000"/>
                  </a:schemeClr>
                </a:solidFill>
              </a:rPr>
              <a:t>Pathways should include:</a:t>
            </a:r>
            <a:endParaRPr lang="en-US" sz="2600" b="1" dirty="0">
              <a:solidFill>
                <a:schemeClr val="bg2">
                  <a:lumMod val="25000"/>
                </a:schemeClr>
              </a:solidFill>
              <a:cs typeface="Calibri"/>
            </a:endParaRPr>
          </a:p>
          <a:p>
            <a:pPr marL="342900" indent="-342900" algn="ctr">
              <a:lnSpc>
                <a:spcPct val="90000"/>
              </a:lnSpc>
              <a:spcBef>
                <a:spcPts val="1200"/>
              </a:spcBef>
              <a:buAutoNum type="arabicPeriod"/>
            </a:pPr>
            <a:r>
              <a:rPr lang="en-US" sz="2600" dirty="0">
                <a:solidFill>
                  <a:schemeClr val="bg2">
                    <a:lumMod val="25000"/>
                  </a:schemeClr>
                </a:solidFill>
              </a:rPr>
              <a:t>Short-term  outcome goals.</a:t>
            </a:r>
            <a:endParaRPr lang="en-US" sz="2600" dirty="0">
              <a:solidFill>
                <a:schemeClr val="bg2">
                  <a:lumMod val="25000"/>
                </a:schemeClr>
              </a:solidFill>
              <a:cs typeface="Calibri"/>
            </a:endParaRPr>
          </a:p>
          <a:p>
            <a:pPr marL="342900" indent="-342900" algn="ctr">
              <a:lnSpc>
                <a:spcPct val="90000"/>
              </a:lnSpc>
              <a:spcBef>
                <a:spcPts val="600"/>
              </a:spcBef>
              <a:buAutoNum type="arabicPeriod"/>
            </a:pPr>
            <a:r>
              <a:rPr lang="en-US" sz="2600" dirty="0">
                <a:solidFill>
                  <a:schemeClr val="bg2">
                    <a:lumMod val="25000"/>
                  </a:schemeClr>
                </a:solidFill>
              </a:rPr>
              <a:t>Short-term performance goals. </a:t>
            </a:r>
          </a:p>
          <a:p>
            <a:pPr marL="342900" indent="-342900" algn="ctr">
              <a:lnSpc>
                <a:spcPct val="90000"/>
              </a:lnSpc>
              <a:spcBef>
                <a:spcPts val="600"/>
              </a:spcBef>
              <a:buAutoNum type="arabicPeriod"/>
            </a:pPr>
            <a:r>
              <a:rPr lang="en-US" sz="2600" dirty="0">
                <a:solidFill>
                  <a:schemeClr val="bg2">
                    <a:lumMod val="25000"/>
                  </a:schemeClr>
                </a:solidFill>
              </a:rPr>
              <a:t>Short-term process goals. </a:t>
            </a:r>
            <a:endParaRPr lang="en-US" sz="2600" dirty="0">
              <a:solidFill>
                <a:schemeClr val="bg2">
                  <a:lumMod val="25000"/>
                </a:schemeClr>
              </a:solidFill>
              <a:cs typeface="Calibri"/>
            </a:endParaRPr>
          </a:p>
        </p:txBody>
      </p:sp>
    </p:spTree>
    <p:extLst>
      <p:ext uri="{BB962C8B-B14F-4D97-AF65-F5344CB8AC3E}">
        <p14:creationId xmlns:p14="http://schemas.microsoft.com/office/powerpoint/2010/main" val="2080935911"/>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533B-607D-8FE6-47BE-8F271D233E50}"/>
              </a:ext>
            </a:extLst>
          </p:cNvPr>
          <p:cNvSpPr>
            <a:spLocks noGrp="1"/>
          </p:cNvSpPr>
          <p:nvPr>
            <p:ph type="title"/>
          </p:nvPr>
        </p:nvSpPr>
        <p:spPr/>
        <p:txBody>
          <a:bodyPr/>
          <a:lstStyle/>
          <a:p>
            <a:r>
              <a:rPr lang="en-GB" dirty="0"/>
              <a:t>Example of Goal Setting Pathway</a:t>
            </a:r>
          </a:p>
        </p:txBody>
      </p:sp>
      <p:sp>
        <p:nvSpPr>
          <p:cNvPr id="3" name="Content Placeholder 2">
            <a:extLst>
              <a:ext uri="{FF2B5EF4-FFF2-40B4-BE49-F238E27FC236}">
                <a16:creationId xmlns:a16="http://schemas.microsoft.com/office/drawing/2014/main" id="{6A81E947-EA22-88D2-1E39-8D1A1C26E5F1}"/>
              </a:ext>
            </a:extLst>
          </p:cNvPr>
          <p:cNvSpPr>
            <a:spLocks noGrp="1"/>
          </p:cNvSpPr>
          <p:nvPr>
            <p:ph idx="1"/>
          </p:nvPr>
        </p:nvSpPr>
        <p:spPr>
          <a:xfrm>
            <a:off x="1097280" y="2237620"/>
            <a:ext cx="10058400" cy="4023360"/>
          </a:xfrm>
        </p:spPr>
        <p:txBody>
          <a:bodyPr>
            <a:normAutofit/>
          </a:bodyPr>
          <a:lstStyle/>
          <a:p>
            <a:r>
              <a:rPr lang="en-GB" sz="2600" dirty="0"/>
              <a:t>Sport: Basketball</a:t>
            </a:r>
          </a:p>
          <a:p>
            <a:r>
              <a:rPr lang="en-GB" sz="2600" dirty="0"/>
              <a:t>Long Term Goal – Promotion in BUCS League. </a:t>
            </a:r>
          </a:p>
          <a:p>
            <a:r>
              <a:rPr lang="en-GB" sz="2600" dirty="0"/>
              <a:t>Pathway:</a:t>
            </a:r>
          </a:p>
          <a:p>
            <a:pPr lvl="1"/>
            <a:r>
              <a:rPr lang="en-GB" sz="2600" dirty="0"/>
              <a:t>Short-term outcome goal: win 4 matches out of 6. </a:t>
            </a:r>
          </a:p>
          <a:p>
            <a:pPr lvl="1"/>
            <a:r>
              <a:rPr lang="en-GB" sz="2600" dirty="0"/>
              <a:t>Short-term performance goal: team free throw shooting percentage above 80%. </a:t>
            </a:r>
          </a:p>
          <a:p>
            <a:pPr lvl="1"/>
            <a:r>
              <a:rPr lang="en-GB" sz="2600" dirty="0"/>
              <a:t>Short-term process goal: reducing the number of turnovers. </a:t>
            </a:r>
          </a:p>
        </p:txBody>
      </p:sp>
      <p:pic>
        <p:nvPicPr>
          <p:cNvPr id="5" name="Graphic 4" descr="Basketball Hoop with solid fill">
            <a:extLst>
              <a:ext uri="{FF2B5EF4-FFF2-40B4-BE49-F238E27FC236}">
                <a16:creationId xmlns:a16="http://schemas.microsoft.com/office/drawing/2014/main" id="{7E3619C8-3642-F5E7-9F96-9EA32C1EDB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71115" y="1981201"/>
            <a:ext cx="2144486" cy="2144486"/>
          </a:xfrm>
          <a:prstGeom prst="rect">
            <a:avLst/>
          </a:prstGeom>
        </p:spPr>
      </p:pic>
    </p:spTree>
    <p:extLst>
      <p:ext uri="{BB962C8B-B14F-4D97-AF65-F5344CB8AC3E}">
        <p14:creationId xmlns:p14="http://schemas.microsoft.com/office/powerpoint/2010/main" val="263712480"/>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0B1C-E33F-9BCD-3DDD-B8C4BAE11E76}"/>
              </a:ext>
            </a:extLst>
          </p:cNvPr>
          <p:cNvSpPr>
            <a:spLocks noGrp="1"/>
          </p:cNvSpPr>
          <p:nvPr>
            <p:ph type="title"/>
          </p:nvPr>
        </p:nvSpPr>
        <p:spPr/>
        <p:txBody>
          <a:bodyPr/>
          <a:lstStyle/>
          <a:p>
            <a:r>
              <a:rPr lang="en-GB" dirty="0"/>
              <a:t>Leadership</a:t>
            </a:r>
          </a:p>
        </p:txBody>
      </p:sp>
      <p:sp>
        <p:nvSpPr>
          <p:cNvPr id="3" name="Content Placeholder 2">
            <a:extLst>
              <a:ext uri="{FF2B5EF4-FFF2-40B4-BE49-F238E27FC236}">
                <a16:creationId xmlns:a16="http://schemas.microsoft.com/office/drawing/2014/main" id="{6AB50306-F8E1-2E20-8CF8-EE145EA497DB}"/>
              </a:ext>
            </a:extLst>
          </p:cNvPr>
          <p:cNvSpPr>
            <a:spLocks noGrp="1"/>
          </p:cNvSpPr>
          <p:nvPr>
            <p:ph idx="1"/>
          </p:nvPr>
        </p:nvSpPr>
        <p:spPr>
          <a:xfrm>
            <a:off x="1097280" y="2111829"/>
            <a:ext cx="10009028" cy="3897085"/>
          </a:xfrm>
        </p:spPr>
        <p:txBody>
          <a:bodyPr vert="horz" lIns="0" tIns="45720" rIns="0" bIns="45720" rtlCol="0" anchor="t">
            <a:noAutofit/>
          </a:bodyPr>
          <a:lstStyle/>
          <a:p>
            <a:r>
              <a:rPr lang="en-GB" sz="2600" dirty="0">
                <a:cs typeface="Calibri"/>
              </a:rPr>
              <a:t>Adopt a </a:t>
            </a:r>
            <a:r>
              <a:rPr lang="en-GB" sz="2600" b="1" dirty="0">
                <a:solidFill>
                  <a:schemeClr val="accent1"/>
                </a:solidFill>
                <a:cs typeface="Calibri"/>
              </a:rPr>
              <a:t>participative leadership </a:t>
            </a:r>
            <a:r>
              <a:rPr lang="en-GB" sz="2600" dirty="0">
                <a:cs typeface="Calibri"/>
              </a:rPr>
              <a:t>style:</a:t>
            </a:r>
            <a:endParaRPr lang="en-GB" sz="2600" dirty="0"/>
          </a:p>
          <a:p>
            <a:pPr marL="383540" lvl="1"/>
            <a:r>
              <a:rPr lang="en-GB" sz="2600" dirty="0"/>
              <a:t>Take an “asking” approach to the team.</a:t>
            </a:r>
            <a:endParaRPr lang="en-GB" sz="2600" dirty="0">
              <a:cs typeface="Calibri"/>
            </a:endParaRPr>
          </a:p>
          <a:p>
            <a:pPr marL="383540" lvl="1">
              <a:spcAft>
                <a:spcPts val="200"/>
              </a:spcAft>
            </a:pPr>
            <a:r>
              <a:rPr lang="en-GB" sz="2600" dirty="0"/>
              <a:t>Adjust the training routine if team members struggle.</a:t>
            </a:r>
            <a:endParaRPr lang="en-GB" sz="2600" dirty="0">
              <a:cs typeface="Calibri"/>
            </a:endParaRPr>
          </a:p>
          <a:p>
            <a:pPr marL="383540" lvl="1"/>
            <a:r>
              <a:rPr lang="en-GB" sz="2600" dirty="0"/>
              <a:t>Incorporate teams opinions and approach					 into decision making.</a:t>
            </a:r>
            <a:endParaRPr lang="en-GB" sz="1200" dirty="0">
              <a:cs typeface="Calibri" panose="020F0502020204030204"/>
            </a:endParaRPr>
          </a:p>
          <a:p>
            <a:r>
              <a:rPr lang="en-GB" sz="2600" dirty="0">
                <a:cs typeface="Calibri" panose="020F0502020204030204"/>
              </a:rPr>
              <a:t>Leaders who can adapt their leadership style to </a:t>
            </a:r>
            <a:r>
              <a:rPr lang="en-GB" sz="2600" b="1" dirty="0">
                <a:solidFill>
                  <a:schemeClr val="accent1"/>
                </a:solidFill>
                <a:cs typeface="Calibri" panose="020F0502020204030204"/>
              </a:rPr>
              <a:t>suit the situation </a:t>
            </a:r>
            <a:r>
              <a:rPr lang="en-GB" sz="2600" dirty="0">
                <a:cs typeface="Calibri" panose="020F0502020204030204"/>
              </a:rPr>
              <a:t>allows the team to feel </a:t>
            </a:r>
            <a:r>
              <a:rPr lang="en-GB" sz="2600" b="1" dirty="0">
                <a:solidFill>
                  <a:schemeClr val="accent1"/>
                </a:solidFill>
                <a:cs typeface="Calibri" panose="020F0502020204030204"/>
              </a:rPr>
              <a:t>more cohesive, interact effectively </a:t>
            </a:r>
            <a:r>
              <a:rPr lang="en-GB" sz="2600" dirty="0">
                <a:cs typeface="Calibri" panose="020F0502020204030204"/>
              </a:rPr>
              <a:t>and</a:t>
            </a:r>
            <a:r>
              <a:rPr lang="en-GB" sz="2600" b="1" dirty="0">
                <a:solidFill>
                  <a:schemeClr val="accent1"/>
                </a:solidFill>
                <a:cs typeface="Calibri" panose="020F0502020204030204"/>
              </a:rPr>
              <a:t> </a:t>
            </a:r>
            <a:r>
              <a:rPr lang="en-GB" sz="2600" dirty="0">
                <a:cs typeface="Calibri" panose="020F0502020204030204"/>
              </a:rPr>
              <a:t>always work together to achieve their team goal.  </a:t>
            </a:r>
          </a:p>
        </p:txBody>
      </p:sp>
      <p:pic>
        <p:nvPicPr>
          <p:cNvPr id="4" name="Picture 4">
            <a:extLst>
              <a:ext uri="{FF2B5EF4-FFF2-40B4-BE49-F238E27FC236}">
                <a16:creationId xmlns:a16="http://schemas.microsoft.com/office/drawing/2014/main" id="{8E96E961-8B18-2F97-780B-30CE08A950D8}"/>
              </a:ext>
            </a:extLst>
          </p:cNvPr>
          <p:cNvPicPr>
            <a:picLocks noChangeAspect="1"/>
          </p:cNvPicPr>
          <p:nvPr/>
        </p:nvPicPr>
        <p:blipFill rotWithShape="1">
          <a:blip r:embed="rId4"/>
          <a:srcRect l="9123" r="18947" b="562"/>
          <a:stretch/>
        </p:blipFill>
        <p:spPr>
          <a:xfrm>
            <a:off x="8794734" y="1995428"/>
            <a:ext cx="2560210" cy="2213132"/>
          </a:xfrm>
          <a:prstGeom prst="rect">
            <a:avLst/>
          </a:prstGeom>
        </p:spPr>
      </p:pic>
    </p:spTree>
    <p:extLst>
      <p:ext uri="{BB962C8B-B14F-4D97-AF65-F5344CB8AC3E}">
        <p14:creationId xmlns:p14="http://schemas.microsoft.com/office/powerpoint/2010/main" val="3595948181"/>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and beat Pakistan by five wickets to win 2022 T20 World Cup">
            <a:extLst>
              <a:ext uri="{FF2B5EF4-FFF2-40B4-BE49-F238E27FC236}">
                <a16:creationId xmlns:a16="http://schemas.microsoft.com/office/drawing/2014/main" id="{1D1F3161-18CA-4B06-E1CD-6FB22B9DE1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50" r="35309" b="2"/>
          <a:stretch/>
        </p:blipFill>
        <p:spPr bwMode="auto">
          <a:xfrm>
            <a:off x="-1" y="-6064"/>
            <a:ext cx="4654276" cy="687012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4698EA05-74FE-6BB2-4748-DD8D741B6D13}"/>
              </a:ext>
            </a:extLst>
          </p:cNvPr>
          <p:cNvSpPr txBox="1">
            <a:spLocks/>
          </p:cNvSpPr>
          <p:nvPr/>
        </p:nvSpPr>
        <p:spPr>
          <a:xfrm>
            <a:off x="5001684" y="1426330"/>
            <a:ext cx="6939642" cy="4243449"/>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2600" dirty="0"/>
              <a:t>Team cohesion is split into </a:t>
            </a:r>
            <a:r>
              <a:rPr lang="en-GB" sz="2600" b="1" dirty="0">
                <a:solidFill>
                  <a:schemeClr val="accent1"/>
                </a:solidFill>
              </a:rPr>
              <a:t>team integration </a:t>
            </a:r>
            <a:r>
              <a:rPr lang="en-GB" sz="2600" dirty="0"/>
              <a:t>and </a:t>
            </a:r>
            <a:r>
              <a:rPr lang="en-GB" sz="2600" b="1" dirty="0">
                <a:solidFill>
                  <a:schemeClr val="accent1"/>
                </a:solidFill>
              </a:rPr>
              <a:t>individual attractions </a:t>
            </a:r>
            <a:r>
              <a:rPr lang="en-GB" sz="2600" dirty="0"/>
              <a:t>to the team. </a:t>
            </a:r>
            <a:endParaRPr lang="en-GB" sz="2600">
              <a:cs typeface="Calibri"/>
            </a:endParaRPr>
          </a:p>
          <a:p>
            <a:pPr marL="383540" lvl="1"/>
            <a:r>
              <a:rPr lang="en-GB" sz="2600" dirty="0">
                <a:solidFill>
                  <a:srgbClr val="404040"/>
                </a:solidFill>
                <a:cs typeface="Calibri"/>
              </a:rPr>
              <a:t>Both have an element of </a:t>
            </a:r>
            <a:r>
              <a:rPr lang="en-GB" sz="2600" b="1" dirty="0">
                <a:solidFill>
                  <a:schemeClr val="accent1"/>
                </a:solidFill>
                <a:cs typeface="Calibri"/>
              </a:rPr>
              <a:t>task</a:t>
            </a:r>
            <a:r>
              <a:rPr lang="en-GB" sz="2600" dirty="0">
                <a:solidFill>
                  <a:srgbClr val="404040"/>
                </a:solidFill>
                <a:cs typeface="Calibri"/>
              </a:rPr>
              <a:t> and </a:t>
            </a:r>
            <a:r>
              <a:rPr lang="en-GB" sz="2600" b="1" dirty="0">
                <a:solidFill>
                  <a:schemeClr val="accent1"/>
                </a:solidFill>
                <a:cs typeface="Calibri"/>
              </a:rPr>
              <a:t>social</a:t>
            </a:r>
            <a:r>
              <a:rPr lang="en-GB" sz="2600" dirty="0">
                <a:solidFill>
                  <a:srgbClr val="404040"/>
                </a:solidFill>
                <a:cs typeface="Calibri"/>
              </a:rPr>
              <a:t> cohesion. </a:t>
            </a:r>
          </a:p>
          <a:p>
            <a:r>
              <a:rPr lang="en-GB" sz="2600" b="1" dirty="0">
                <a:solidFill>
                  <a:schemeClr val="accent1"/>
                </a:solidFill>
              </a:rPr>
              <a:t>Personal, team, environmental and leadership </a:t>
            </a:r>
            <a:r>
              <a:rPr lang="en-GB" sz="2600" dirty="0"/>
              <a:t>factors all affect team cohesion.</a:t>
            </a:r>
          </a:p>
          <a:p>
            <a:r>
              <a:rPr lang="en-GB" sz="2600" dirty="0"/>
              <a:t>Team cohesion can be improved by:</a:t>
            </a:r>
            <a:endParaRPr lang="en-GB" sz="2600" dirty="0">
              <a:cs typeface="Calibri"/>
            </a:endParaRPr>
          </a:p>
          <a:p>
            <a:pPr marL="383540" lvl="1"/>
            <a:r>
              <a:rPr lang="en-GB" sz="2600" dirty="0"/>
              <a:t>Communicating Effectively</a:t>
            </a:r>
            <a:endParaRPr lang="en-GB" sz="2600" dirty="0">
              <a:cs typeface="Calibri"/>
            </a:endParaRPr>
          </a:p>
          <a:p>
            <a:pPr marL="383540" lvl="1"/>
            <a:r>
              <a:rPr lang="en-GB" sz="2600" dirty="0"/>
              <a:t>Considering a Leadership Style</a:t>
            </a:r>
            <a:endParaRPr lang="en-GB" sz="2600" dirty="0">
              <a:cs typeface="Calibri"/>
            </a:endParaRPr>
          </a:p>
          <a:p>
            <a:pPr marL="383540" lvl="1"/>
            <a:r>
              <a:rPr lang="en-GB" sz="2600" dirty="0"/>
              <a:t>Setting Goals and Objectives</a:t>
            </a:r>
            <a:endParaRPr lang="en-GB" sz="2600" dirty="0">
              <a:cs typeface="Calibri"/>
            </a:endParaRPr>
          </a:p>
          <a:p>
            <a:pPr marL="383540" lvl="1"/>
            <a:r>
              <a:rPr lang="en-GB" sz="2600" dirty="0"/>
              <a:t>Clarifying Roles in the Team</a:t>
            </a:r>
            <a:endParaRPr lang="en-GB" sz="2600" dirty="0">
              <a:cs typeface="Calibri"/>
            </a:endParaRPr>
          </a:p>
        </p:txBody>
      </p:sp>
      <p:sp>
        <p:nvSpPr>
          <p:cNvPr id="10" name="Title 1">
            <a:extLst>
              <a:ext uri="{FF2B5EF4-FFF2-40B4-BE49-F238E27FC236}">
                <a16:creationId xmlns:a16="http://schemas.microsoft.com/office/drawing/2014/main" id="{6B396F9E-8886-B750-5614-7AE984C3A772}"/>
              </a:ext>
            </a:extLst>
          </p:cNvPr>
          <p:cNvSpPr txBox="1">
            <a:spLocks/>
          </p:cNvSpPr>
          <p:nvPr/>
        </p:nvSpPr>
        <p:spPr>
          <a:xfrm>
            <a:off x="4885267" y="455030"/>
            <a:ext cx="6368142" cy="847507"/>
          </a:xfrm>
          <a:prstGeom prst="rect">
            <a:avLst/>
          </a:prstGeom>
        </p:spPr>
        <p:txBody>
          <a:bodyPr lIns="91440" tIns="45720" rIns="91440" bIns="4572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6000" dirty="0"/>
              <a:t>Summary</a:t>
            </a:r>
            <a:endParaRPr lang="en-GB" sz="6000" dirty="0">
              <a:cs typeface="Calibri Light"/>
            </a:endParaRPr>
          </a:p>
        </p:txBody>
      </p:sp>
    </p:spTree>
    <p:extLst>
      <p:ext uri="{BB962C8B-B14F-4D97-AF65-F5344CB8AC3E}">
        <p14:creationId xmlns:p14="http://schemas.microsoft.com/office/powerpoint/2010/main" val="4246089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EF866-A8C1-4C93-BBE2-6394ABB2B181}"/>
              </a:ext>
            </a:extLst>
          </p:cNvPr>
          <p:cNvSpPr>
            <a:spLocks noGrp="1"/>
          </p:cNvSpPr>
          <p:nvPr>
            <p:ph type="title"/>
          </p:nvPr>
        </p:nvSpPr>
        <p:spPr/>
        <p:txBody>
          <a:bodyPr/>
          <a:lstStyle/>
          <a:p>
            <a:r>
              <a:rPr lang="en-GB" dirty="0"/>
              <a:t>Key Reads</a:t>
            </a:r>
          </a:p>
        </p:txBody>
      </p:sp>
      <p:sp>
        <p:nvSpPr>
          <p:cNvPr id="3" name="Content Placeholder 2">
            <a:extLst>
              <a:ext uri="{FF2B5EF4-FFF2-40B4-BE49-F238E27FC236}">
                <a16:creationId xmlns:a16="http://schemas.microsoft.com/office/drawing/2014/main" id="{5611AB62-42C6-41B3-8361-126AC25E41E1}"/>
              </a:ext>
            </a:extLst>
          </p:cNvPr>
          <p:cNvSpPr>
            <a:spLocks noGrp="1"/>
          </p:cNvSpPr>
          <p:nvPr>
            <p:ph idx="1"/>
          </p:nvPr>
        </p:nvSpPr>
        <p:spPr/>
        <p:txBody>
          <a:bodyPr>
            <a:normAutofit/>
          </a:bodyPr>
          <a:lstStyle/>
          <a:p>
            <a:r>
              <a:rPr lang="en-GB" sz="2600" dirty="0" err="1"/>
              <a:t>Eys</a:t>
            </a:r>
            <a:r>
              <a:rPr lang="en-GB" sz="2600" dirty="0"/>
              <a:t>, M., &amp; Kim, J (2017). Team Building and Group Cohesion in the Context of Sport and Performance Psychology. Oxford Research </a:t>
            </a:r>
            <a:r>
              <a:rPr lang="en-GB" sz="2600" dirty="0" err="1"/>
              <a:t>Encyclopedia</a:t>
            </a:r>
            <a:r>
              <a:rPr lang="en-GB" sz="2600" dirty="0"/>
              <a:t> of Psychology.</a:t>
            </a:r>
          </a:p>
          <a:p>
            <a:pPr lvl="1"/>
            <a:r>
              <a:rPr lang="en-GB" sz="2600" dirty="0">
                <a:hlinkClick r:id="rId2"/>
              </a:rPr>
              <a:t>https://oxfordre.com/psychology/view/10.1093/acrefore/9780190236557.001.0001/acrefore-9780190236557-e-186</a:t>
            </a:r>
            <a:r>
              <a:rPr lang="en-GB" sz="2600" dirty="0"/>
              <a:t> </a:t>
            </a:r>
          </a:p>
          <a:p>
            <a:endParaRPr lang="en-GB" sz="2600" dirty="0"/>
          </a:p>
          <a:p>
            <a:r>
              <a:rPr lang="en-GB" sz="2600" dirty="0" err="1"/>
              <a:t>Eys</a:t>
            </a:r>
            <a:r>
              <a:rPr lang="en-GB" sz="2600" dirty="0"/>
              <a:t>, M. A., &amp; Brawley, L. R. (2018). Reflections on cohesion research with sport and exercise groups. Social and Personality Psychology Compass, 12(4), e12379.</a:t>
            </a:r>
          </a:p>
        </p:txBody>
      </p:sp>
    </p:spTree>
    <p:extLst>
      <p:ext uri="{BB962C8B-B14F-4D97-AF65-F5344CB8AC3E}">
        <p14:creationId xmlns:p14="http://schemas.microsoft.com/office/powerpoint/2010/main" val="1545611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3234-FBBB-49EB-A9EE-E3FCDE887FC0}"/>
              </a:ext>
            </a:extLst>
          </p:cNvPr>
          <p:cNvSpPr>
            <a:spLocks noGrp="1"/>
          </p:cNvSpPr>
          <p:nvPr>
            <p:ph type="title"/>
          </p:nvPr>
        </p:nvSpPr>
        <p:spPr/>
        <p:txBody>
          <a:bodyPr/>
          <a:lstStyle/>
          <a:p>
            <a:r>
              <a:rPr lang="en-GB" dirty="0"/>
              <a:t>Multimedia</a:t>
            </a:r>
          </a:p>
        </p:txBody>
      </p:sp>
      <p:pic>
        <p:nvPicPr>
          <p:cNvPr id="4" name="Picture 2" descr="The Sport Psych Show">
            <a:extLst>
              <a:ext uri="{FF2B5EF4-FFF2-40B4-BE49-F238E27FC236}">
                <a16:creationId xmlns:a16="http://schemas.microsoft.com/office/drawing/2014/main" id="{171545B6-990F-B1CE-25BF-03701489A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890" y="2136504"/>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6">
            <a:extLst>
              <a:ext uri="{FF2B5EF4-FFF2-40B4-BE49-F238E27FC236}">
                <a16:creationId xmlns:a16="http://schemas.microsoft.com/office/drawing/2014/main" id="{CBCA479C-A285-E959-2263-61C97122354D}"/>
              </a:ext>
            </a:extLst>
          </p:cNvPr>
          <p:cNvSpPr>
            <a:spLocks noGrp="1"/>
          </p:cNvSpPr>
          <p:nvPr>
            <p:ph idx="1"/>
          </p:nvPr>
        </p:nvSpPr>
        <p:spPr>
          <a:xfrm>
            <a:off x="1612863" y="4721496"/>
            <a:ext cx="3915304" cy="1450975"/>
          </a:xfrm>
        </p:spPr>
        <p:txBody>
          <a:bodyPr>
            <a:normAutofit/>
          </a:bodyPr>
          <a:lstStyle/>
          <a:p>
            <a:pPr algn="ctr"/>
            <a:r>
              <a:rPr lang="en-GB" dirty="0"/>
              <a:t>Episode 189: Why Teamwork Breaks Down (and ways to fix it). </a:t>
            </a:r>
          </a:p>
          <a:p>
            <a:pPr algn="ctr"/>
            <a:endParaRPr lang="en-GB" sz="100" dirty="0"/>
          </a:p>
          <a:p>
            <a:pPr algn="ctr"/>
            <a:r>
              <a:rPr lang="en-GB" dirty="0"/>
              <a:t>Available on Spotify.</a:t>
            </a:r>
          </a:p>
        </p:txBody>
      </p:sp>
      <p:pic>
        <p:nvPicPr>
          <p:cNvPr id="6" name="Picture 5" descr="Graphical user interface, application, website&#10;&#10;Description automatically generated">
            <a:hlinkClick r:id="rId3"/>
            <a:extLst>
              <a:ext uri="{FF2B5EF4-FFF2-40B4-BE49-F238E27FC236}">
                <a16:creationId xmlns:a16="http://schemas.microsoft.com/office/drawing/2014/main" id="{775C98BA-9915-5CD0-A6C7-F836214C6E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0" y="2136504"/>
            <a:ext cx="4219716" cy="2381250"/>
          </a:xfrm>
          <a:prstGeom prst="rect">
            <a:avLst/>
          </a:prstGeom>
        </p:spPr>
      </p:pic>
      <p:sp>
        <p:nvSpPr>
          <p:cNvPr id="7" name="Content Placeholder 6">
            <a:extLst>
              <a:ext uri="{FF2B5EF4-FFF2-40B4-BE49-F238E27FC236}">
                <a16:creationId xmlns:a16="http://schemas.microsoft.com/office/drawing/2014/main" id="{508E4E2F-FA74-8422-8946-480FD42C5DC0}"/>
              </a:ext>
            </a:extLst>
          </p:cNvPr>
          <p:cNvSpPr txBox="1">
            <a:spLocks/>
          </p:cNvSpPr>
          <p:nvPr/>
        </p:nvSpPr>
        <p:spPr>
          <a:xfrm>
            <a:off x="6207241" y="5104082"/>
            <a:ext cx="4058194" cy="68580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GB" dirty="0"/>
              <a:t>YouTube: Richard Keegan: Team Cohesion in Sport Psychology </a:t>
            </a:r>
          </a:p>
        </p:txBody>
      </p:sp>
    </p:spTree>
    <p:extLst>
      <p:ext uri="{BB962C8B-B14F-4D97-AF65-F5344CB8AC3E}">
        <p14:creationId xmlns:p14="http://schemas.microsoft.com/office/powerpoint/2010/main" val="210876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F6D03-1C71-B9CB-219B-A7924884F5EC}"/>
              </a:ext>
            </a:extLst>
          </p:cNvPr>
          <p:cNvSpPr>
            <a:spLocks noGrp="1"/>
          </p:cNvSpPr>
          <p:nvPr>
            <p:ph type="title"/>
          </p:nvPr>
        </p:nvSpPr>
        <p:spPr/>
        <p:txBody>
          <a:bodyPr>
            <a:normAutofit fontScale="90000"/>
          </a:bodyPr>
          <a:lstStyle/>
          <a:p>
            <a:r>
              <a:rPr lang="en-GB" sz="6000" dirty="0">
                <a:cs typeface="Calibri Light"/>
              </a:rPr>
              <a:t>Main Principles of Team Cohesion</a:t>
            </a:r>
            <a:endParaRPr lang="en-GB" sz="5400" dirty="0">
              <a:cs typeface="Calibri Light" panose="020F0302020204030204"/>
            </a:endParaRPr>
          </a:p>
        </p:txBody>
      </p:sp>
      <p:sp>
        <p:nvSpPr>
          <p:cNvPr id="3" name="Content Placeholder 2">
            <a:extLst>
              <a:ext uri="{FF2B5EF4-FFF2-40B4-BE49-F238E27FC236}">
                <a16:creationId xmlns:a16="http://schemas.microsoft.com/office/drawing/2014/main" id="{072DE8D7-D978-A857-4894-C2C7002E7C3A}"/>
              </a:ext>
            </a:extLst>
          </p:cNvPr>
          <p:cNvSpPr>
            <a:spLocks noGrp="1"/>
          </p:cNvSpPr>
          <p:nvPr>
            <p:ph idx="1"/>
          </p:nvPr>
        </p:nvSpPr>
        <p:spPr>
          <a:xfrm>
            <a:off x="1097280" y="2426920"/>
            <a:ext cx="10058400" cy="3442174"/>
          </a:xfrm>
        </p:spPr>
        <p:txBody>
          <a:bodyPr vert="horz" lIns="0" tIns="45720" rIns="0" bIns="45720" rtlCol="0" anchor="t">
            <a:noAutofit/>
          </a:bodyPr>
          <a:lstStyle/>
          <a:p>
            <a:pPr marL="514350" indent="-514350">
              <a:lnSpc>
                <a:spcPct val="150000"/>
              </a:lnSpc>
              <a:spcBef>
                <a:spcPts val="1000"/>
              </a:spcBef>
              <a:buAutoNum type="arabicPeriod"/>
            </a:pPr>
            <a:r>
              <a:rPr lang="en-GB" sz="3200" dirty="0">
                <a:cs typeface="Calibri"/>
              </a:rPr>
              <a:t>How unified the team is.</a:t>
            </a:r>
          </a:p>
          <a:p>
            <a:pPr marL="457200" indent="-457200">
              <a:lnSpc>
                <a:spcPct val="150000"/>
              </a:lnSpc>
              <a:spcBef>
                <a:spcPts val="1000"/>
              </a:spcBef>
              <a:buAutoNum type="arabicPeriod"/>
            </a:pPr>
            <a:r>
              <a:rPr lang="en-GB" sz="3200" dirty="0">
                <a:cs typeface="Calibri"/>
              </a:rPr>
              <a:t>How attracted the individual is to the team.</a:t>
            </a:r>
          </a:p>
        </p:txBody>
      </p:sp>
    </p:spTree>
    <p:extLst>
      <p:ext uri="{BB962C8B-B14F-4D97-AF65-F5344CB8AC3E}">
        <p14:creationId xmlns:p14="http://schemas.microsoft.com/office/powerpoint/2010/main" val="3431260292"/>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DEE5-72D1-A99B-74AF-D04401F1A062}"/>
              </a:ext>
            </a:extLst>
          </p:cNvPr>
          <p:cNvSpPr>
            <a:spLocks noGrp="1"/>
          </p:cNvSpPr>
          <p:nvPr>
            <p:ph type="title"/>
          </p:nvPr>
        </p:nvSpPr>
        <p:spPr/>
        <p:txBody>
          <a:bodyPr>
            <a:normAutofit/>
          </a:bodyPr>
          <a:lstStyle/>
          <a:p>
            <a:r>
              <a:rPr lang="en-GB" sz="5400" dirty="0">
                <a:cs typeface="Calibri Light"/>
              </a:rPr>
              <a:t>How Unified the Team is</a:t>
            </a:r>
            <a:endParaRPr lang="en-GB" sz="5400" dirty="0"/>
          </a:p>
        </p:txBody>
      </p:sp>
      <p:sp>
        <p:nvSpPr>
          <p:cNvPr id="3" name="Content Placeholder 2">
            <a:extLst>
              <a:ext uri="{FF2B5EF4-FFF2-40B4-BE49-F238E27FC236}">
                <a16:creationId xmlns:a16="http://schemas.microsoft.com/office/drawing/2014/main" id="{4431AA71-BB03-9359-8AC4-86CB49538721}"/>
              </a:ext>
            </a:extLst>
          </p:cNvPr>
          <p:cNvSpPr>
            <a:spLocks noGrp="1"/>
          </p:cNvSpPr>
          <p:nvPr>
            <p:ph idx="1"/>
          </p:nvPr>
        </p:nvSpPr>
        <p:spPr>
          <a:xfrm>
            <a:off x="1139614" y="2724452"/>
            <a:ext cx="4887444" cy="2382944"/>
          </a:xfrm>
        </p:spPr>
        <p:txBody>
          <a:bodyPr vert="horz" lIns="0" tIns="45720" rIns="0" bIns="45720" rtlCol="0" anchor="t">
            <a:normAutofit/>
          </a:bodyPr>
          <a:lstStyle/>
          <a:p>
            <a:r>
              <a:rPr lang="en-GB" sz="2800" dirty="0">
                <a:cs typeface="Calibri"/>
              </a:rPr>
              <a:t>This represents the </a:t>
            </a:r>
            <a:r>
              <a:rPr lang="en-GB" sz="2800" b="1" dirty="0">
                <a:solidFill>
                  <a:schemeClr val="accent1"/>
                </a:solidFill>
                <a:cs typeface="Calibri"/>
              </a:rPr>
              <a:t>closeness, similarity and bonding</a:t>
            </a:r>
            <a:r>
              <a:rPr lang="en-GB" sz="2800" dirty="0">
                <a:cs typeface="Calibri"/>
              </a:rPr>
              <a:t> of the team members. </a:t>
            </a:r>
            <a:endParaRPr lang="en-GB" sz="2800" i="1">
              <a:cs typeface="Calibri"/>
            </a:endParaRPr>
          </a:p>
          <a:p>
            <a:r>
              <a:rPr lang="en-GB" sz="2800" dirty="0">
                <a:cs typeface="Calibri"/>
              </a:rPr>
              <a:t>Focuses on the TEAM, not the individual. </a:t>
            </a:r>
          </a:p>
        </p:txBody>
      </p:sp>
      <p:pic>
        <p:nvPicPr>
          <p:cNvPr id="2050" name="Picture 2" descr="Talent Versus Teamwork">
            <a:extLst>
              <a:ext uri="{FF2B5EF4-FFF2-40B4-BE49-F238E27FC236}">
                <a16:creationId xmlns:a16="http://schemas.microsoft.com/office/drawing/2014/main" id="{25CC395A-B873-D917-A067-FAE78CF544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057" y="2547256"/>
            <a:ext cx="4925139" cy="257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75031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34CF-BC9A-3DBD-85F4-728AC7833158}"/>
              </a:ext>
            </a:extLst>
          </p:cNvPr>
          <p:cNvSpPr>
            <a:spLocks noGrp="1"/>
          </p:cNvSpPr>
          <p:nvPr>
            <p:ph type="title"/>
          </p:nvPr>
        </p:nvSpPr>
        <p:spPr/>
        <p:txBody>
          <a:bodyPr>
            <a:normAutofit/>
          </a:bodyPr>
          <a:lstStyle/>
          <a:p>
            <a:r>
              <a:rPr lang="en-GB" sz="5400" dirty="0">
                <a:cs typeface="Calibri Light"/>
              </a:rPr>
              <a:t>Attraction to the Team</a:t>
            </a:r>
          </a:p>
        </p:txBody>
      </p:sp>
      <p:sp>
        <p:nvSpPr>
          <p:cNvPr id="3" name="Content Placeholder 2">
            <a:extLst>
              <a:ext uri="{FF2B5EF4-FFF2-40B4-BE49-F238E27FC236}">
                <a16:creationId xmlns:a16="http://schemas.microsoft.com/office/drawing/2014/main" id="{A312D5BF-DA02-51BA-FB91-72E897A76D27}"/>
              </a:ext>
            </a:extLst>
          </p:cNvPr>
          <p:cNvSpPr>
            <a:spLocks noGrp="1"/>
          </p:cNvSpPr>
          <p:nvPr>
            <p:ph idx="1"/>
          </p:nvPr>
        </p:nvSpPr>
        <p:spPr>
          <a:xfrm>
            <a:off x="1097280" y="2068286"/>
            <a:ext cx="7241177" cy="3800808"/>
          </a:xfrm>
        </p:spPr>
        <p:txBody>
          <a:bodyPr vert="horz" lIns="0" tIns="45720" rIns="0" bIns="45720" rtlCol="0" anchor="t">
            <a:normAutofit/>
          </a:bodyPr>
          <a:lstStyle/>
          <a:p>
            <a:r>
              <a:rPr lang="en-GB" sz="2800" dirty="0">
                <a:ea typeface="+mn-lt"/>
                <a:cs typeface="+mn-lt"/>
              </a:rPr>
              <a:t>Represents the </a:t>
            </a:r>
            <a:r>
              <a:rPr lang="en-GB" sz="2800" b="1" dirty="0">
                <a:solidFill>
                  <a:schemeClr val="accent1"/>
                </a:solidFill>
                <a:ea typeface="+mn-lt"/>
                <a:cs typeface="+mn-lt"/>
              </a:rPr>
              <a:t>athlete's motivation</a:t>
            </a:r>
            <a:r>
              <a:rPr lang="en-GB" sz="2800" dirty="0">
                <a:ea typeface="+mn-lt"/>
                <a:cs typeface="+mn-lt"/>
              </a:rPr>
              <a:t> to remain a part of the team.</a:t>
            </a:r>
          </a:p>
          <a:p>
            <a:r>
              <a:rPr lang="en-GB" sz="2800" dirty="0">
                <a:cs typeface="Calibri"/>
              </a:rPr>
              <a:t>Individual attractions represents the </a:t>
            </a:r>
            <a:r>
              <a:rPr lang="en-GB" sz="2800" b="1" dirty="0">
                <a:solidFill>
                  <a:schemeClr val="accent1"/>
                </a:solidFill>
                <a:cs typeface="Calibri"/>
              </a:rPr>
              <a:t>team member's feelings </a:t>
            </a:r>
            <a:r>
              <a:rPr lang="en-GB" sz="2800" dirty="0">
                <a:cs typeface="Calibri"/>
              </a:rPr>
              <a:t>about the team, their </a:t>
            </a:r>
            <a:r>
              <a:rPr lang="en-GB" sz="2800" b="1" dirty="0">
                <a:solidFill>
                  <a:schemeClr val="accent1"/>
                </a:solidFill>
                <a:cs typeface="Calibri"/>
              </a:rPr>
              <a:t>personal involvement </a:t>
            </a:r>
            <a:r>
              <a:rPr lang="en-GB" sz="2800" dirty="0">
                <a:cs typeface="Calibri"/>
              </a:rPr>
              <a:t>within the team and their </a:t>
            </a:r>
            <a:r>
              <a:rPr lang="en-GB" sz="2800" b="1" dirty="0">
                <a:solidFill>
                  <a:schemeClr val="accent1"/>
                </a:solidFill>
                <a:cs typeface="Calibri"/>
              </a:rPr>
              <a:t>involvement with other team members</a:t>
            </a:r>
            <a:r>
              <a:rPr lang="en-GB" sz="2800" dirty="0">
                <a:cs typeface="Calibri"/>
              </a:rPr>
              <a:t>. </a:t>
            </a:r>
          </a:p>
          <a:p>
            <a:r>
              <a:rPr lang="en-US" sz="2800" dirty="0">
                <a:ea typeface="+mn-lt"/>
                <a:cs typeface="+mn-lt"/>
              </a:rPr>
              <a:t>Focuses on the INDIVIDUAL, not the team overall.</a:t>
            </a:r>
            <a:r>
              <a:rPr lang="en-US" sz="2600" dirty="0">
                <a:ea typeface="+mn-lt"/>
                <a:cs typeface="+mn-lt"/>
              </a:rPr>
              <a:t> </a:t>
            </a:r>
          </a:p>
        </p:txBody>
      </p:sp>
      <p:pic>
        <p:nvPicPr>
          <p:cNvPr id="5" name="Graphic 4" descr="Cheers with solid fill">
            <a:extLst>
              <a:ext uri="{FF2B5EF4-FFF2-40B4-BE49-F238E27FC236}">
                <a16:creationId xmlns:a16="http://schemas.microsoft.com/office/drawing/2014/main" id="{CE8E647D-7E39-9C11-2337-177C135D89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99714" y="2616147"/>
            <a:ext cx="2495006" cy="2495006"/>
          </a:xfrm>
          <a:prstGeom prst="rect">
            <a:avLst/>
          </a:prstGeom>
        </p:spPr>
      </p:pic>
    </p:spTree>
    <p:extLst>
      <p:ext uri="{BB962C8B-B14F-4D97-AF65-F5344CB8AC3E}">
        <p14:creationId xmlns:p14="http://schemas.microsoft.com/office/powerpoint/2010/main" val="1717194547"/>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0CF97-CD96-F268-7129-EED58C35EF0E}"/>
              </a:ext>
            </a:extLst>
          </p:cNvPr>
          <p:cNvSpPr>
            <a:spLocks noGrp="1"/>
          </p:cNvSpPr>
          <p:nvPr>
            <p:ph type="title"/>
          </p:nvPr>
        </p:nvSpPr>
        <p:spPr/>
        <p:txBody>
          <a:bodyPr>
            <a:normAutofit/>
          </a:bodyPr>
          <a:lstStyle/>
          <a:p>
            <a:r>
              <a:rPr lang="en-GB" sz="5400" dirty="0">
                <a:cs typeface="Calibri Light"/>
              </a:rPr>
              <a:t>Further Principles of Team Cohesion</a:t>
            </a:r>
            <a:endParaRPr lang="en-GB" sz="5400" dirty="0"/>
          </a:p>
        </p:txBody>
      </p:sp>
      <p:sp>
        <p:nvSpPr>
          <p:cNvPr id="3" name="Content Placeholder 2">
            <a:extLst>
              <a:ext uri="{FF2B5EF4-FFF2-40B4-BE49-F238E27FC236}">
                <a16:creationId xmlns:a16="http://schemas.microsoft.com/office/drawing/2014/main" id="{2403C93F-D8D1-859A-7768-A8B97C26D705}"/>
              </a:ext>
            </a:extLst>
          </p:cNvPr>
          <p:cNvSpPr>
            <a:spLocks noGrp="1"/>
          </p:cNvSpPr>
          <p:nvPr>
            <p:ph idx="1"/>
          </p:nvPr>
        </p:nvSpPr>
        <p:spPr>
          <a:xfrm>
            <a:off x="1160780" y="2269067"/>
            <a:ext cx="9867900" cy="3557694"/>
          </a:xfrm>
        </p:spPr>
        <p:txBody>
          <a:bodyPr vert="horz" lIns="0" tIns="45720" rIns="0" bIns="45720" rtlCol="0" anchor="t">
            <a:normAutofit/>
          </a:bodyPr>
          <a:lstStyle/>
          <a:p>
            <a:pPr marL="0" indent="0">
              <a:lnSpc>
                <a:spcPct val="150000"/>
              </a:lnSpc>
              <a:buNone/>
            </a:pPr>
            <a:r>
              <a:rPr lang="en-GB" sz="3200" dirty="0">
                <a:cs typeface="Calibri" panose="020F0502020204030204"/>
              </a:rPr>
              <a:t> Both main principles have an element of:</a:t>
            </a:r>
            <a:endParaRPr lang="en-US" sz="3200" dirty="0">
              <a:cs typeface="Calibri"/>
            </a:endParaRPr>
          </a:p>
          <a:p>
            <a:pPr marL="566420" lvl="2">
              <a:lnSpc>
                <a:spcPct val="200000"/>
              </a:lnSpc>
              <a:buAutoNum type="arabicPeriod"/>
            </a:pPr>
            <a:r>
              <a:rPr lang="en-GB" sz="3200" dirty="0">
                <a:cs typeface="Calibri" panose="020F0502020204030204"/>
              </a:rPr>
              <a:t>Task Cohesion</a:t>
            </a:r>
            <a:endParaRPr lang="en-US" sz="3200">
              <a:cs typeface="Calibri" panose="020F0502020204030204"/>
            </a:endParaRPr>
          </a:p>
          <a:p>
            <a:pPr marL="566420" lvl="2">
              <a:lnSpc>
                <a:spcPct val="200000"/>
              </a:lnSpc>
              <a:buAutoNum type="arabicPeriod"/>
            </a:pPr>
            <a:r>
              <a:rPr lang="en-GB" sz="3200" dirty="0">
                <a:cs typeface="Calibri" panose="020F0502020204030204"/>
              </a:rPr>
              <a:t>Social Cohesion</a:t>
            </a:r>
          </a:p>
        </p:txBody>
      </p:sp>
    </p:spTree>
    <p:extLst>
      <p:ext uri="{BB962C8B-B14F-4D97-AF65-F5344CB8AC3E}">
        <p14:creationId xmlns:p14="http://schemas.microsoft.com/office/powerpoint/2010/main" val="42958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C093-F02A-A74D-BC5A-4A7D2AC4D231}"/>
              </a:ext>
            </a:extLst>
          </p:cNvPr>
          <p:cNvSpPr>
            <a:spLocks noGrp="1"/>
          </p:cNvSpPr>
          <p:nvPr>
            <p:ph type="title"/>
          </p:nvPr>
        </p:nvSpPr>
        <p:spPr/>
        <p:txBody>
          <a:bodyPr/>
          <a:lstStyle/>
          <a:p>
            <a:r>
              <a:rPr lang="en-GB" dirty="0">
                <a:cs typeface="Calibri Light"/>
              </a:rPr>
              <a:t>Task Cohesion</a:t>
            </a:r>
            <a:endParaRPr lang="en-GB" dirty="0"/>
          </a:p>
        </p:txBody>
      </p:sp>
      <p:sp>
        <p:nvSpPr>
          <p:cNvPr id="3" name="Content Placeholder 2">
            <a:extLst>
              <a:ext uri="{FF2B5EF4-FFF2-40B4-BE49-F238E27FC236}">
                <a16:creationId xmlns:a16="http://schemas.microsoft.com/office/drawing/2014/main" id="{E0B067F0-C8F4-9E6F-F894-045500258419}"/>
              </a:ext>
            </a:extLst>
          </p:cNvPr>
          <p:cNvSpPr>
            <a:spLocks noGrp="1"/>
          </p:cNvSpPr>
          <p:nvPr>
            <p:ph idx="1"/>
          </p:nvPr>
        </p:nvSpPr>
        <p:spPr>
          <a:xfrm>
            <a:off x="1097280" y="1845734"/>
            <a:ext cx="10058400" cy="570895"/>
          </a:xfrm>
        </p:spPr>
        <p:txBody>
          <a:bodyPr vert="horz" lIns="0" tIns="45720" rIns="0" bIns="45720" rtlCol="0" anchor="t">
            <a:normAutofit/>
          </a:bodyPr>
          <a:lstStyle/>
          <a:p>
            <a:r>
              <a:rPr lang="en-GB" sz="2600" dirty="0">
                <a:ea typeface="+mn-lt"/>
                <a:cs typeface="+mn-lt"/>
              </a:rPr>
              <a:t>How well a team can work together to achieve common tasks and goals.</a:t>
            </a:r>
            <a:endParaRPr lang="en-GB" sz="2600" dirty="0">
              <a:cs typeface="Calibri"/>
            </a:endParaRPr>
          </a:p>
        </p:txBody>
      </p:sp>
      <p:sp>
        <p:nvSpPr>
          <p:cNvPr id="4" name="Rectangle: Rounded Corners 3">
            <a:extLst>
              <a:ext uri="{FF2B5EF4-FFF2-40B4-BE49-F238E27FC236}">
                <a16:creationId xmlns:a16="http://schemas.microsoft.com/office/drawing/2014/main" id="{97D604C4-4BC3-1AEF-D968-2F301D4BCA38}"/>
              </a:ext>
            </a:extLst>
          </p:cNvPr>
          <p:cNvSpPr/>
          <p:nvPr/>
        </p:nvSpPr>
        <p:spPr>
          <a:xfrm>
            <a:off x="6383490" y="2503231"/>
            <a:ext cx="4592320" cy="347423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i="0" dirty="0">
                <a:solidFill>
                  <a:schemeClr val="tx2">
                    <a:lumMod val="75000"/>
                  </a:schemeClr>
                </a:solidFill>
                <a:effectLst/>
              </a:rPr>
              <a:t>Look out for the following as signs of POOR task cohesion: </a:t>
            </a:r>
          </a:p>
          <a:p>
            <a:pPr marL="285750" indent="-285750" algn="ctr">
              <a:buFont typeface="Arial" panose="020B0604020202020204" pitchFamily="34" charset="0"/>
              <a:buChar char="•"/>
            </a:pPr>
            <a:r>
              <a:rPr lang="en-GB" sz="2400" dirty="0">
                <a:solidFill>
                  <a:schemeClr val="tx2">
                    <a:lumMod val="75000"/>
                  </a:schemeClr>
                </a:solidFill>
              </a:rPr>
              <a:t>Lack of interaction. </a:t>
            </a:r>
          </a:p>
          <a:p>
            <a:pPr marL="285750" indent="-285750" algn="ctr">
              <a:buFont typeface="Arial" panose="020B0604020202020204" pitchFamily="34" charset="0"/>
              <a:buChar char="•"/>
            </a:pPr>
            <a:r>
              <a:rPr lang="en-GB" sz="2400" dirty="0">
                <a:solidFill>
                  <a:schemeClr val="tx2">
                    <a:lumMod val="75000"/>
                  </a:schemeClr>
                </a:solidFill>
              </a:rPr>
              <a:t>Non-cooperative </a:t>
            </a:r>
            <a:r>
              <a:rPr lang="en-GB" sz="2400" i="0" dirty="0">
                <a:solidFill>
                  <a:schemeClr val="tx2">
                    <a:lumMod val="75000"/>
                  </a:schemeClr>
                </a:solidFill>
                <a:effectLst/>
              </a:rPr>
              <a:t>behaviours e.g., not passing the ball</a:t>
            </a:r>
            <a:r>
              <a:rPr lang="en-GB" sz="2400" dirty="0">
                <a:solidFill>
                  <a:schemeClr val="tx2">
                    <a:lumMod val="75000"/>
                  </a:schemeClr>
                </a:solidFill>
              </a:rPr>
              <a:t>, not communicating. </a:t>
            </a:r>
            <a:endParaRPr lang="en-GB" sz="2400" dirty="0">
              <a:solidFill>
                <a:schemeClr val="tx2">
                  <a:lumMod val="75000"/>
                </a:schemeClr>
              </a:solidFill>
              <a:cs typeface="Calibri"/>
            </a:endParaRPr>
          </a:p>
          <a:p>
            <a:pPr marL="285750" indent="-285750" algn="ctr">
              <a:buFont typeface="Arial" panose="020B0604020202020204" pitchFamily="34" charset="0"/>
              <a:buChar char="•"/>
            </a:pPr>
            <a:r>
              <a:rPr lang="en-GB" sz="2400" dirty="0">
                <a:solidFill>
                  <a:schemeClr val="tx2">
                    <a:lumMod val="75000"/>
                  </a:schemeClr>
                </a:solidFill>
              </a:rPr>
              <a:t>Failures due to team disputes.</a:t>
            </a:r>
            <a:endParaRPr lang="en-GB" sz="2400" i="0" dirty="0">
              <a:solidFill>
                <a:schemeClr val="tx2">
                  <a:lumMod val="75000"/>
                </a:schemeClr>
              </a:solidFill>
              <a:effectLst/>
              <a:cs typeface="Calibri"/>
            </a:endParaRPr>
          </a:p>
        </p:txBody>
      </p:sp>
      <p:sp>
        <p:nvSpPr>
          <p:cNvPr id="5" name="Rectangle: Rounded Corners 4">
            <a:extLst>
              <a:ext uri="{FF2B5EF4-FFF2-40B4-BE49-F238E27FC236}">
                <a16:creationId xmlns:a16="http://schemas.microsoft.com/office/drawing/2014/main" id="{2994C4BF-8070-B54D-00AF-33892BFB4EEA}"/>
              </a:ext>
            </a:extLst>
          </p:cNvPr>
          <p:cNvSpPr/>
          <p:nvPr/>
        </p:nvSpPr>
        <p:spPr>
          <a:xfrm>
            <a:off x="1216190" y="2503232"/>
            <a:ext cx="4592320" cy="347423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i="0" dirty="0">
                <a:solidFill>
                  <a:schemeClr val="tx2">
                    <a:lumMod val="75000"/>
                  </a:schemeClr>
                </a:solidFill>
                <a:effectLst/>
              </a:rPr>
              <a:t>Look out for the following as signs of GOOD task cohesion: </a:t>
            </a:r>
          </a:p>
          <a:p>
            <a:pPr marL="285750" indent="-285750" algn="ctr">
              <a:buFont typeface="Arial" panose="020B0604020202020204" pitchFamily="34" charset="0"/>
              <a:buChar char="•"/>
            </a:pPr>
            <a:r>
              <a:rPr lang="en-GB" sz="2400" dirty="0">
                <a:solidFill>
                  <a:schemeClr val="tx2">
                    <a:lumMod val="75000"/>
                  </a:schemeClr>
                </a:solidFill>
              </a:rPr>
              <a:t>Increased level of interaction and communication. </a:t>
            </a:r>
          </a:p>
          <a:p>
            <a:pPr marL="285750" indent="-285750" algn="ctr">
              <a:buFont typeface="Arial" panose="020B0604020202020204" pitchFamily="34" charset="0"/>
              <a:buChar char="•"/>
            </a:pPr>
            <a:r>
              <a:rPr lang="en-GB" sz="2400" b="0" i="0" dirty="0">
                <a:solidFill>
                  <a:schemeClr val="tx2">
                    <a:lumMod val="75000"/>
                  </a:schemeClr>
                </a:solidFill>
                <a:effectLst/>
              </a:rPr>
              <a:t>Increased willingness to achieve the </a:t>
            </a:r>
            <a:r>
              <a:rPr lang="en-GB" sz="2400" dirty="0">
                <a:solidFill>
                  <a:schemeClr val="tx2">
                    <a:lumMod val="75000"/>
                  </a:schemeClr>
                </a:solidFill>
              </a:rPr>
              <a:t>same goal. </a:t>
            </a:r>
          </a:p>
          <a:p>
            <a:pPr marL="285750" indent="-285750" algn="ctr">
              <a:buFont typeface="Arial" panose="020B0604020202020204" pitchFamily="34" charset="0"/>
              <a:buChar char="•"/>
            </a:pPr>
            <a:r>
              <a:rPr lang="en-GB" sz="2400" b="0" i="0" dirty="0">
                <a:solidFill>
                  <a:schemeClr val="tx2">
                    <a:lumMod val="75000"/>
                  </a:schemeClr>
                </a:solidFill>
                <a:effectLst/>
              </a:rPr>
              <a:t>Appreciating the level of success whilst performing. </a:t>
            </a:r>
          </a:p>
        </p:txBody>
      </p:sp>
    </p:spTree>
    <p:extLst>
      <p:ext uri="{BB962C8B-B14F-4D97-AF65-F5344CB8AC3E}">
        <p14:creationId xmlns:p14="http://schemas.microsoft.com/office/powerpoint/2010/main" val="284157748"/>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Rectangle 103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63374C-866A-A103-04A9-5537B0C24ADC}"/>
              </a:ext>
            </a:extLst>
          </p:cNvPr>
          <p:cNvSpPr>
            <a:spLocks noGrp="1"/>
          </p:cNvSpPr>
          <p:nvPr>
            <p:ph type="title"/>
          </p:nvPr>
        </p:nvSpPr>
        <p:spPr>
          <a:xfrm>
            <a:off x="5181601" y="634946"/>
            <a:ext cx="6368142" cy="1450757"/>
          </a:xfrm>
        </p:spPr>
        <p:txBody>
          <a:bodyPr>
            <a:normAutofit/>
          </a:bodyPr>
          <a:lstStyle/>
          <a:p>
            <a:r>
              <a:rPr lang="en-GB" dirty="0">
                <a:cs typeface="Calibri Light"/>
              </a:rPr>
              <a:t>Social Cohesion</a:t>
            </a:r>
            <a:endParaRPr lang="en-GB" dirty="0"/>
          </a:p>
        </p:txBody>
      </p:sp>
      <p:pic>
        <p:nvPicPr>
          <p:cNvPr id="1026" name="Picture 2" descr="Social Sport Activator - Sport &amp; Physical Activity">
            <a:extLst>
              <a:ext uri="{FF2B5EF4-FFF2-40B4-BE49-F238E27FC236}">
                <a16:creationId xmlns:a16="http://schemas.microsoft.com/office/drawing/2014/main" id="{B9210E78-3359-2B40-9941-AC1CD605E7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73" r="56969"/>
          <a:stretch/>
        </p:blipFill>
        <p:spPr bwMode="auto">
          <a:xfrm>
            <a:off x="-1" y="0"/>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1035" name="Straight Connector 103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44F926-6622-FB95-F034-7C0A7BC2EA38}"/>
              </a:ext>
            </a:extLst>
          </p:cNvPr>
          <p:cNvSpPr>
            <a:spLocks noGrp="1"/>
          </p:cNvSpPr>
          <p:nvPr>
            <p:ph idx="1"/>
          </p:nvPr>
        </p:nvSpPr>
        <p:spPr>
          <a:xfrm>
            <a:off x="5181601" y="2198913"/>
            <a:ext cx="6368142" cy="4135399"/>
          </a:xfrm>
        </p:spPr>
        <p:txBody>
          <a:bodyPr vert="horz" lIns="0" tIns="45720" rIns="0" bIns="45720" rtlCol="0" anchor="t">
            <a:noAutofit/>
          </a:bodyPr>
          <a:lstStyle/>
          <a:p>
            <a:r>
              <a:rPr lang="en-GB" sz="2600" dirty="0">
                <a:ea typeface="+mn-lt"/>
                <a:cs typeface="+mn-lt"/>
              </a:rPr>
              <a:t>The social relationships between team members.</a:t>
            </a:r>
          </a:p>
          <a:p>
            <a:r>
              <a:rPr lang="en-GB" sz="2600" dirty="0"/>
              <a:t>W</a:t>
            </a:r>
            <a:r>
              <a:rPr lang="en-GB" sz="2600" b="0" i="0" dirty="0">
                <a:effectLst/>
              </a:rPr>
              <a:t>hen the </a:t>
            </a:r>
            <a:r>
              <a:rPr lang="en-GB" sz="2600" b="1" i="0" dirty="0">
                <a:solidFill>
                  <a:schemeClr val="accent1"/>
                </a:solidFill>
                <a:effectLst/>
              </a:rPr>
              <a:t>bond and interaction </a:t>
            </a:r>
            <a:r>
              <a:rPr lang="en-GB" sz="2600" b="0" i="0" dirty="0">
                <a:effectLst/>
              </a:rPr>
              <a:t>between the team is strong, the </a:t>
            </a:r>
            <a:r>
              <a:rPr lang="en-GB" sz="2600" b="1" i="0" dirty="0">
                <a:solidFill>
                  <a:schemeClr val="accent1"/>
                </a:solidFill>
                <a:effectLst/>
              </a:rPr>
              <a:t>motivation and desire to succeed </a:t>
            </a:r>
            <a:r>
              <a:rPr lang="en-GB" sz="2600" b="0" i="0" dirty="0">
                <a:effectLst/>
              </a:rPr>
              <a:t>in a team is increased.</a:t>
            </a:r>
            <a:r>
              <a:rPr lang="en-GB" sz="2600" dirty="0"/>
              <a:t> </a:t>
            </a:r>
            <a:endParaRPr lang="en-GB" sz="2600" b="0" i="0" dirty="0">
              <a:effectLst/>
              <a:cs typeface="Calibri"/>
            </a:endParaRPr>
          </a:p>
          <a:p>
            <a:r>
              <a:rPr lang="en-GB" sz="2600" dirty="0"/>
              <a:t>Why?</a:t>
            </a:r>
          </a:p>
          <a:p>
            <a:pPr marL="383540" lvl="1"/>
            <a:r>
              <a:rPr lang="en-GB" sz="2600" dirty="0"/>
              <a:t>S</a:t>
            </a:r>
            <a:r>
              <a:rPr lang="en-GB" sz="2600" b="0" i="0" dirty="0">
                <a:effectLst/>
              </a:rPr>
              <a:t>ocial praises and support. </a:t>
            </a:r>
            <a:endParaRPr lang="en-GB" sz="2600" b="0" i="0" dirty="0">
              <a:effectLst/>
              <a:cs typeface="Calibri"/>
            </a:endParaRPr>
          </a:p>
          <a:p>
            <a:r>
              <a:rPr lang="en-GB" sz="2600" dirty="0"/>
              <a:t>Results in an i</a:t>
            </a:r>
            <a:r>
              <a:rPr lang="en-GB" sz="2600" b="0" i="0" dirty="0">
                <a:effectLst/>
              </a:rPr>
              <a:t>ncrease their unique </a:t>
            </a:r>
            <a:r>
              <a:rPr lang="en-GB" sz="2600" b="1" i="0" dirty="0">
                <a:solidFill>
                  <a:schemeClr val="accent1"/>
                </a:solidFill>
                <a:effectLst/>
              </a:rPr>
              <a:t>emotional well-being, self-esteem and confidence</a:t>
            </a:r>
            <a:r>
              <a:rPr lang="en-GB" sz="2600" i="0" dirty="0">
                <a:effectLst/>
              </a:rPr>
              <a:t>.</a:t>
            </a:r>
            <a:r>
              <a:rPr lang="en-GB" sz="2600" dirty="0"/>
              <a:t> </a:t>
            </a:r>
            <a:endParaRPr lang="en-GB" sz="2600" dirty="0">
              <a:ea typeface="+mn-lt"/>
              <a:cs typeface="+mn-lt"/>
            </a:endParaRPr>
          </a:p>
        </p:txBody>
      </p:sp>
    </p:spTree>
    <p:extLst>
      <p:ext uri="{BB962C8B-B14F-4D97-AF65-F5344CB8AC3E}">
        <p14:creationId xmlns:p14="http://schemas.microsoft.com/office/powerpoint/2010/main" val="261759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5420-AABA-DCF8-B866-91F423901F83}"/>
              </a:ext>
            </a:extLst>
          </p:cNvPr>
          <p:cNvSpPr>
            <a:spLocks noGrp="1"/>
          </p:cNvSpPr>
          <p:nvPr>
            <p:ph type="title"/>
          </p:nvPr>
        </p:nvSpPr>
        <p:spPr/>
        <p:txBody>
          <a:bodyPr>
            <a:normAutofit/>
          </a:bodyPr>
          <a:lstStyle/>
          <a:p>
            <a:r>
              <a:rPr lang="en-GB" sz="5400" dirty="0">
                <a:cs typeface="Calibri Light"/>
              </a:rPr>
              <a:t>Putting it all Together...</a:t>
            </a:r>
            <a:endParaRPr lang="en-GB" sz="5400" dirty="0"/>
          </a:p>
        </p:txBody>
      </p:sp>
      <p:sp>
        <p:nvSpPr>
          <p:cNvPr id="5" name="Rectangle: Rounded Corners 4">
            <a:extLst>
              <a:ext uri="{FF2B5EF4-FFF2-40B4-BE49-F238E27FC236}">
                <a16:creationId xmlns:a16="http://schemas.microsoft.com/office/drawing/2014/main" id="{5790B8E9-5F79-719F-3A9D-F23CF7495F6A}"/>
              </a:ext>
            </a:extLst>
          </p:cNvPr>
          <p:cNvSpPr/>
          <p:nvPr/>
        </p:nvSpPr>
        <p:spPr>
          <a:xfrm>
            <a:off x="1368590" y="1846862"/>
            <a:ext cx="4592320" cy="197104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600" b="1" dirty="0">
                <a:solidFill>
                  <a:schemeClr val="bg2">
                    <a:lumMod val="25000"/>
                  </a:schemeClr>
                </a:solidFill>
                <a:cs typeface="Calibri"/>
              </a:rPr>
              <a:t>How Unified the Team is</a:t>
            </a:r>
            <a:r>
              <a:rPr lang="en-US" sz="2600" b="1" dirty="0">
                <a:solidFill>
                  <a:schemeClr val="bg2">
                    <a:lumMod val="25000"/>
                  </a:schemeClr>
                </a:solidFill>
                <a:cs typeface="Calibri"/>
              </a:rPr>
              <a:t>-Task</a:t>
            </a:r>
          </a:p>
          <a:p>
            <a:pPr algn="ctr"/>
            <a:r>
              <a:rPr lang="en-US" sz="2200" dirty="0">
                <a:solidFill>
                  <a:schemeClr val="bg2">
                    <a:lumMod val="25000"/>
                  </a:schemeClr>
                </a:solidFill>
                <a:cs typeface="Calibri"/>
              </a:rPr>
              <a:t> </a:t>
            </a:r>
            <a:r>
              <a:rPr lang="en-GB" sz="2200" dirty="0">
                <a:solidFill>
                  <a:schemeClr val="bg2">
                    <a:lumMod val="25000"/>
                  </a:schemeClr>
                </a:solidFill>
                <a:cs typeface="Calibri"/>
              </a:rPr>
              <a:t>Team feels unified in achieving its goals for the season.</a:t>
            </a:r>
          </a:p>
        </p:txBody>
      </p:sp>
      <p:sp>
        <p:nvSpPr>
          <p:cNvPr id="9" name="Rectangle: Rounded Corners 8">
            <a:extLst>
              <a:ext uri="{FF2B5EF4-FFF2-40B4-BE49-F238E27FC236}">
                <a16:creationId xmlns:a16="http://schemas.microsoft.com/office/drawing/2014/main" id="{BC5A0697-964E-A45B-3734-1C8D4399A40D}"/>
              </a:ext>
            </a:extLst>
          </p:cNvPr>
          <p:cNvSpPr/>
          <p:nvPr/>
        </p:nvSpPr>
        <p:spPr>
          <a:xfrm>
            <a:off x="1346388" y="3897676"/>
            <a:ext cx="4620542" cy="197104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600" b="1" dirty="0">
                <a:solidFill>
                  <a:schemeClr val="bg2">
                    <a:lumMod val="25000"/>
                  </a:schemeClr>
                </a:solidFill>
                <a:ea typeface="+mn-lt"/>
                <a:cs typeface="+mn-lt"/>
              </a:rPr>
              <a:t>How Unified the Team is</a:t>
            </a:r>
            <a:r>
              <a:rPr lang="en-US" sz="2600" b="1" dirty="0">
                <a:solidFill>
                  <a:schemeClr val="bg2">
                    <a:lumMod val="25000"/>
                  </a:schemeClr>
                </a:solidFill>
                <a:ea typeface="+mn-lt"/>
                <a:cs typeface="+mn-lt"/>
              </a:rPr>
              <a:t>-Social</a:t>
            </a:r>
            <a:endParaRPr lang="en-US" dirty="0">
              <a:solidFill>
                <a:schemeClr val="bg2">
                  <a:lumMod val="25000"/>
                </a:schemeClr>
              </a:solidFill>
              <a:ea typeface="+mn-lt"/>
              <a:cs typeface="+mn-lt"/>
            </a:endParaRPr>
          </a:p>
          <a:p>
            <a:pPr algn="ctr"/>
            <a:r>
              <a:rPr lang="en-GB" sz="2200" dirty="0">
                <a:solidFill>
                  <a:schemeClr val="bg2">
                    <a:lumMod val="25000"/>
                  </a:schemeClr>
                </a:solidFill>
                <a:cs typeface="Calibri"/>
              </a:rPr>
              <a:t>Team feels socially close. </a:t>
            </a:r>
            <a:endParaRPr lang="en-US" dirty="0">
              <a:solidFill>
                <a:schemeClr val="bg2">
                  <a:lumMod val="25000"/>
                </a:schemeClr>
              </a:solidFill>
            </a:endParaRPr>
          </a:p>
        </p:txBody>
      </p:sp>
      <p:sp>
        <p:nvSpPr>
          <p:cNvPr id="11" name="Rectangle: Rounded Corners 10">
            <a:extLst>
              <a:ext uri="{FF2B5EF4-FFF2-40B4-BE49-F238E27FC236}">
                <a16:creationId xmlns:a16="http://schemas.microsoft.com/office/drawing/2014/main" id="{534C7151-A8D3-B0DD-DF9E-09A9B5FB79E7}"/>
              </a:ext>
            </a:extLst>
          </p:cNvPr>
          <p:cNvSpPr/>
          <p:nvPr/>
        </p:nvSpPr>
        <p:spPr>
          <a:xfrm>
            <a:off x="6260441" y="1846862"/>
            <a:ext cx="4592320" cy="197104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0670" lvl="2">
              <a:lnSpc>
                <a:spcPct val="90000"/>
              </a:lnSpc>
              <a:spcBef>
                <a:spcPts val="200"/>
              </a:spcBef>
              <a:spcAft>
                <a:spcPts val="400"/>
              </a:spcAft>
            </a:pPr>
            <a:r>
              <a:rPr lang="en-GB" sz="2600" b="1" dirty="0">
                <a:solidFill>
                  <a:schemeClr val="bg2">
                    <a:lumMod val="25000"/>
                  </a:schemeClr>
                </a:solidFill>
                <a:cs typeface="Calibri"/>
              </a:rPr>
              <a:t>Attraction to the Team</a:t>
            </a:r>
            <a:r>
              <a:rPr lang="en-US" sz="2600" b="1" dirty="0">
                <a:solidFill>
                  <a:schemeClr val="bg2">
                    <a:lumMod val="25000"/>
                  </a:schemeClr>
                </a:solidFill>
                <a:cs typeface="Calibri"/>
              </a:rPr>
              <a:t>-Task</a:t>
            </a:r>
            <a:endParaRPr lang="en-US" sz="2600">
              <a:solidFill>
                <a:schemeClr val="bg2">
                  <a:lumMod val="25000"/>
                </a:schemeClr>
              </a:solidFill>
              <a:cs typeface="Calibri"/>
            </a:endParaRPr>
          </a:p>
          <a:p>
            <a:pPr marL="280670" lvl="2" algn="ctr">
              <a:lnSpc>
                <a:spcPct val="90000"/>
              </a:lnSpc>
              <a:spcBef>
                <a:spcPts val="200"/>
              </a:spcBef>
              <a:spcAft>
                <a:spcPts val="400"/>
              </a:spcAft>
            </a:pPr>
            <a:r>
              <a:rPr lang="en-GB" sz="2200" dirty="0">
                <a:solidFill>
                  <a:schemeClr val="bg2">
                    <a:lumMod val="25000"/>
                  </a:schemeClr>
                </a:solidFill>
                <a:cs typeface="Calibri"/>
              </a:rPr>
              <a:t>Individual likes and/or personally resonates with the team's goals.</a:t>
            </a:r>
            <a:endParaRPr lang="en-GB" sz="2200" b="1" dirty="0">
              <a:solidFill>
                <a:schemeClr val="bg2">
                  <a:lumMod val="25000"/>
                </a:schemeClr>
              </a:solidFill>
              <a:ea typeface="+mn-lt"/>
              <a:cs typeface="+mn-lt"/>
            </a:endParaRPr>
          </a:p>
        </p:txBody>
      </p:sp>
      <p:sp>
        <p:nvSpPr>
          <p:cNvPr id="13" name="Rectangle: Rounded Corners 12">
            <a:extLst>
              <a:ext uri="{FF2B5EF4-FFF2-40B4-BE49-F238E27FC236}">
                <a16:creationId xmlns:a16="http://schemas.microsoft.com/office/drawing/2014/main" id="{91A81CC0-0BAC-2182-45EB-73AC62CD6D3B}"/>
              </a:ext>
            </a:extLst>
          </p:cNvPr>
          <p:cNvSpPr/>
          <p:nvPr/>
        </p:nvSpPr>
        <p:spPr>
          <a:xfrm>
            <a:off x="6255878" y="3897676"/>
            <a:ext cx="4592320" cy="197104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600" b="1" dirty="0">
                <a:solidFill>
                  <a:schemeClr val="bg2">
                    <a:lumMod val="25000"/>
                  </a:schemeClr>
                </a:solidFill>
                <a:cs typeface="Calibri"/>
              </a:rPr>
              <a:t>Attraction to the Team-Social</a:t>
            </a:r>
            <a:endParaRPr lang="en-US" sz="2600" dirty="0">
              <a:solidFill>
                <a:schemeClr val="bg2">
                  <a:lumMod val="25000"/>
                </a:schemeClr>
              </a:solidFill>
              <a:cs typeface="Calibri"/>
            </a:endParaRPr>
          </a:p>
          <a:p>
            <a:pPr algn="ctr"/>
            <a:r>
              <a:rPr lang="en-GB" sz="2200" dirty="0">
                <a:solidFill>
                  <a:schemeClr val="bg2">
                    <a:lumMod val="25000"/>
                  </a:schemeClr>
                </a:solidFill>
                <a:cs typeface="Calibri"/>
              </a:rPr>
              <a:t>Individual likes and/or personally resonates with the social element of the group.</a:t>
            </a:r>
            <a:endParaRPr lang="en-US" b="1" dirty="0">
              <a:solidFill>
                <a:schemeClr val="bg2">
                  <a:lumMod val="25000"/>
                </a:schemeClr>
              </a:solidFill>
              <a:cs typeface="Calibri" panose="020F0502020204030204"/>
            </a:endParaRPr>
          </a:p>
        </p:txBody>
      </p:sp>
    </p:spTree>
    <p:extLst>
      <p:ext uri="{BB962C8B-B14F-4D97-AF65-F5344CB8AC3E}">
        <p14:creationId xmlns:p14="http://schemas.microsoft.com/office/powerpoint/2010/main" val="3253942177"/>
      </p:ext>
    </p:extLst>
  </p:cSld>
  <p:clrMapOvr>
    <a:masterClrMapping/>
  </p:clrMapOvr>
</p:sld>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E8A5958423F749A217B7B809AA8872" ma:contentTypeVersion="12" ma:contentTypeDescription="Create a new document." ma:contentTypeScope="" ma:versionID="dfca6d6c353d68f6736efd4f1789ae29">
  <xsd:schema xmlns:xsd="http://www.w3.org/2001/XMLSchema" xmlns:xs="http://www.w3.org/2001/XMLSchema" xmlns:p="http://schemas.microsoft.com/office/2006/metadata/properties" xmlns:ns2="7fe228c1-862b-4aea-8145-20ca6320e617" xmlns:ns3="232ee0e1-82ed-4e5c-b509-00089a256d2d" targetNamespace="http://schemas.microsoft.com/office/2006/metadata/properties" ma:root="true" ma:fieldsID="2bebfd4a5c4fdaf20334bc96beaa00ee" ns2:_="" ns3:_="">
    <xsd:import namespace="7fe228c1-862b-4aea-8145-20ca6320e617"/>
    <xsd:import namespace="232ee0e1-82ed-4e5c-b509-00089a256d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e228c1-862b-4aea-8145-20ca6320e6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a7a97d3-a1e8-4e72-aadf-490c0711cbe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2ee0e1-82ed-4e5c-b509-00089a256d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f82006e-74b5-4a38-9076-295687e8d89c}" ma:internalName="TaxCatchAll" ma:showField="CatchAllData" ma:web="232ee0e1-82ed-4e5c-b509-00089a256d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2ee0e1-82ed-4e5c-b509-00089a256d2d" xsi:nil="true"/>
    <lcf76f155ced4ddcb4097134ff3c332f xmlns="7fe228c1-862b-4aea-8145-20ca6320e61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C82CE94-55CA-4A32-9607-D7D5526DA5B7}">
  <ds:schemaRefs>
    <ds:schemaRef ds:uri="http://schemas.microsoft.com/sharepoint/v3/contenttype/forms"/>
  </ds:schemaRefs>
</ds:datastoreItem>
</file>

<file path=customXml/itemProps2.xml><?xml version="1.0" encoding="utf-8"?>
<ds:datastoreItem xmlns:ds="http://schemas.openxmlformats.org/officeDocument/2006/customXml" ds:itemID="{6F2E8FA8-169C-4C37-BEFD-8B092E66DDE2}"/>
</file>

<file path=customXml/itemProps3.xml><?xml version="1.0" encoding="utf-8"?>
<ds:datastoreItem xmlns:ds="http://schemas.openxmlformats.org/officeDocument/2006/customXml" ds:itemID="{1496467E-7452-4A65-A689-8E287BDC3893}">
  <ds:schemaRef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dcmitype/"/>
    <ds:schemaRef ds:uri="7fe228c1-862b-4aea-8145-20ca6320e617"/>
    <ds:schemaRef ds:uri="http://purl.org/dc/elements/1.1/"/>
    <ds:schemaRef ds:uri="http://schemas.microsoft.com/office/2006/metadata/properties"/>
    <ds:schemaRef ds:uri="232ee0e1-82ed-4e5c-b509-00089a256d2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1659</TotalTime>
  <Words>1476</Words>
  <Application>Microsoft Office PowerPoint</Application>
  <PresentationFormat>Widescreen</PresentationFormat>
  <Paragraphs>174</Paragraphs>
  <Slides>27</Slides>
  <Notes>16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Retrospect</vt:lpstr>
      <vt:lpstr>Team Cohesion</vt:lpstr>
      <vt:lpstr>What is Team Cohesion? </vt:lpstr>
      <vt:lpstr>Main Principles of Team Cohesion</vt:lpstr>
      <vt:lpstr>How Unified the Team is</vt:lpstr>
      <vt:lpstr>Attraction to the Team</vt:lpstr>
      <vt:lpstr>Further Principles of Team Cohesion</vt:lpstr>
      <vt:lpstr>Task Cohesion</vt:lpstr>
      <vt:lpstr>Social Cohesion</vt:lpstr>
      <vt:lpstr>Putting it all Together...</vt:lpstr>
      <vt:lpstr>Examples in Practice:</vt:lpstr>
      <vt:lpstr>Why is Team Cohesion Important? </vt:lpstr>
      <vt:lpstr>Four Factors Affecting Team Cohesion</vt:lpstr>
      <vt:lpstr>1. Team</vt:lpstr>
      <vt:lpstr>2. Environment</vt:lpstr>
      <vt:lpstr>3. Personal</vt:lpstr>
      <vt:lpstr>4. Leadership</vt:lpstr>
      <vt:lpstr>Summary of Overall Principles</vt:lpstr>
      <vt:lpstr>Key Recommendations</vt:lpstr>
      <vt:lpstr>Communicate Effectively</vt:lpstr>
      <vt:lpstr>Role Clarity and Acceptance</vt:lpstr>
      <vt:lpstr>Goals and Objectives</vt:lpstr>
      <vt:lpstr>Goal Setting Pathway</vt:lpstr>
      <vt:lpstr>Example of Goal Setting Pathway</vt:lpstr>
      <vt:lpstr>Leadership</vt:lpstr>
      <vt:lpstr>PowerPoint Presentation</vt:lpstr>
      <vt:lpstr>Key Reads</vt:lpstr>
      <vt:lpstr>Multimedia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Cohesion</dc:title>
  <dc:creator>Amelia Hooper (UG)</dc:creator>
  <cp:lastModifiedBy>Max Stone</cp:lastModifiedBy>
  <cp:revision>383</cp:revision>
  <dcterms:created xsi:type="dcterms:W3CDTF">2022-11-22T14:06:39Z</dcterms:created>
  <dcterms:modified xsi:type="dcterms:W3CDTF">2022-12-19T13:01:04Z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0x01010070E8A5958423F749A217B7B809AA8872</vt:lpwstr>
  </property>
</Properties>
</file>